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sldIdLst>
    <p:sldId id="256" r:id="rId2"/>
    <p:sldId id="257" r:id="rId3"/>
    <p:sldId id="263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B9A972-2A6D-41A5-96E6-4A4B38AE30FB}" v="24" dt="2023-11-06T11:36:43.0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Rosaria Mauro" userId="4c76df5a70306b50" providerId="LiveId" clId="{2DB9A972-2A6D-41A5-96E6-4A4B38AE30FB}"/>
    <pc:docChg chg="undo redo custSel addSld delSld modSld">
      <pc:chgData name="Maria Rosaria Mauro" userId="4c76df5a70306b50" providerId="LiveId" clId="{2DB9A972-2A6D-41A5-96E6-4A4B38AE30FB}" dt="2023-11-06T16:22:23.523" v="132" actId="6549"/>
      <pc:docMkLst>
        <pc:docMk/>
      </pc:docMkLst>
      <pc:sldChg chg="modSp mod">
        <pc:chgData name="Maria Rosaria Mauro" userId="4c76df5a70306b50" providerId="LiveId" clId="{2DB9A972-2A6D-41A5-96E6-4A4B38AE30FB}" dt="2023-11-06T16:16:42.218" v="127" actId="20577"/>
        <pc:sldMkLst>
          <pc:docMk/>
          <pc:sldMk cId="989898586" sldId="256"/>
        </pc:sldMkLst>
        <pc:spChg chg="mod">
          <ac:chgData name="Maria Rosaria Mauro" userId="4c76df5a70306b50" providerId="LiveId" clId="{2DB9A972-2A6D-41A5-96E6-4A4B38AE30FB}" dt="2023-11-06T16:16:42.218" v="127" actId="20577"/>
          <ac:spMkLst>
            <pc:docMk/>
            <pc:sldMk cId="989898586" sldId="256"/>
            <ac:spMk id="3" creationId="{FD24ABBA-4608-6DB4-C0F6-56E320AF2D7A}"/>
          </ac:spMkLst>
        </pc:spChg>
      </pc:sldChg>
      <pc:sldChg chg="addSp delSp modSp mod setBg delDesignElem">
        <pc:chgData name="Maria Rosaria Mauro" userId="4c76df5a70306b50" providerId="LiveId" clId="{2DB9A972-2A6D-41A5-96E6-4A4B38AE30FB}" dt="2023-11-06T11:30:21.623" v="117" actId="20577"/>
        <pc:sldMkLst>
          <pc:docMk/>
          <pc:sldMk cId="2421863529" sldId="257"/>
        </pc:sldMkLst>
        <pc:spChg chg="mod">
          <ac:chgData name="Maria Rosaria Mauro" userId="4c76df5a70306b50" providerId="LiveId" clId="{2DB9A972-2A6D-41A5-96E6-4A4B38AE30FB}" dt="2023-11-02T16:32:10.757" v="60" actId="26606"/>
          <ac:spMkLst>
            <pc:docMk/>
            <pc:sldMk cId="2421863529" sldId="257"/>
            <ac:spMk id="2" creationId="{28F2C57E-6EA7-4D0F-3FE5-8DE45B46F1A0}"/>
          </ac:spMkLst>
        </pc:spChg>
        <pc:spChg chg="mod">
          <ac:chgData name="Maria Rosaria Mauro" userId="4c76df5a70306b50" providerId="LiveId" clId="{2DB9A972-2A6D-41A5-96E6-4A4B38AE30FB}" dt="2023-11-06T11:30:21.623" v="117" actId="20577"/>
          <ac:spMkLst>
            <pc:docMk/>
            <pc:sldMk cId="2421863529" sldId="257"/>
            <ac:spMk id="3" creationId="{69BE67D5-E12B-C5EA-5675-22BA8121295E}"/>
          </ac:spMkLst>
        </pc:spChg>
        <pc:spChg chg="add del">
          <ac:chgData name="Maria Rosaria Mauro" userId="4c76df5a70306b50" providerId="LiveId" clId="{2DB9A972-2A6D-41A5-96E6-4A4B38AE30FB}" dt="2023-11-02T16:34:12.958" v="68"/>
          <ac:spMkLst>
            <pc:docMk/>
            <pc:sldMk cId="2421863529" sldId="257"/>
            <ac:spMk id="8" creationId="{3741B58E-3B65-4A01-A276-975AB2CF8A08}"/>
          </ac:spMkLst>
        </pc:spChg>
        <pc:spChg chg="add del">
          <ac:chgData name="Maria Rosaria Mauro" userId="4c76df5a70306b50" providerId="LiveId" clId="{2DB9A972-2A6D-41A5-96E6-4A4B38AE30FB}" dt="2023-11-02T16:34:12.958" v="68"/>
          <ac:spMkLst>
            <pc:docMk/>
            <pc:sldMk cId="2421863529" sldId="257"/>
            <ac:spMk id="10" creationId="{7AAC67C3-831B-4AB1-A259-DFB839CAFAFC}"/>
          </ac:spMkLst>
        </pc:spChg>
        <pc:spChg chg="add del">
          <ac:chgData name="Maria Rosaria Mauro" userId="4c76df5a70306b50" providerId="LiveId" clId="{2DB9A972-2A6D-41A5-96E6-4A4B38AE30FB}" dt="2023-11-02T16:34:12.958" v="68"/>
          <ac:spMkLst>
            <pc:docMk/>
            <pc:sldMk cId="2421863529" sldId="257"/>
            <ac:spMk id="12" creationId="{054B3F04-9EAC-45C0-B3CE-0387EEA10A0C}"/>
          </ac:spMkLst>
        </pc:spChg>
        <pc:spChg chg="add del">
          <ac:chgData name="Maria Rosaria Mauro" userId="4c76df5a70306b50" providerId="LiveId" clId="{2DB9A972-2A6D-41A5-96E6-4A4B38AE30FB}" dt="2023-11-02T16:31:51.930" v="58" actId="26606"/>
          <ac:spMkLst>
            <pc:docMk/>
            <pc:sldMk cId="2421863529" sldId="257"/>
            <ac:spMk id="18" creationId="{311973C2-EB8B-452A-A698-4A252FD3AE28}"/>
          </ac:spMkLst>
        </pc:spChg>
        <pc:spChg chg="add del">
          <ac:chgData name="Maria Rosaria Mauro" userId="4c76df5a70306b50" providerId="LiveId" clId="{2DB9A972-2A6D-41A5-96E6-4A4B38AE30FB}" dt="2023-11-02T16:31:51.930" v="58" actId="26606"/>
          <ac:spMkLst>
            <pc:docMk/>
            <pc:sldMk cId="2421863529" sldId="257"/>
            <ac:spMk id="20" creationId="{10162E77-11AD-44A7-84EC-40C59EEFBD2E}"/>
          </ac:spMkLst>
        </pc:spChg>
        <pc:spChg chg="add del">
          <ac:chgData name="Maria Rosaria Mauro" userId="4c76df5a70306b50" providerId="LiveId" clId="{2DB9A972-2A6D-41A5-96E6-4A4B38AE30FB}" dt="2023-11-02T16:32:10.757" v="60" actId="26606"/>
          <ac:spMkLst>
            <pc:docMk/>
            <pc:sldMk cId="2421863529" sldId="257"/>
            <ac:spMk id="25" creationId="{4AAB5859-0C3B-4536-9743-0CAF111EDBA5}"/>
          </ac:spMkLst>
        </pc:spChg>
        <pc:spChg chg="add del">
          <ac:chgData name="Maria Rosaria Mauro" userId="4c76df5a70306b50" providerId="LiveId" clId="{2DB9A972-2A6D-41A5-96E6-4A4B38AE30FB}" dt="2023-11-02T16:32:10.757" v="60" actId="26606"/>
          <ac:spMkLst>
            <pc:docMk/>
            <pc:sldMk cId="2421863529" sldId="257"/>
            <ac:spMk id="26" creationId="{81A51F47-81C5-43A3-98C0-DB7B157210CB}"/>
          </ac:spMkLst>
        </pc:spChg>
        <pc:picChg chg="add del">
          <ac:chgData name="Maria Rosaria Mauro" userId="4c76df5a70306b50" providerId="LiveId" clId="{2DB9A972-2A6D-41A5-96E6-4A4B38AE30FB}" dt="2023-11-02T16:31:51.930" v="58" actId="26606"/>
          <ac:picMkLst>
            <pc:docMk/>
            <pc:sldMk cId="2421863529" sldId="257"/>
            <ac:picMk id="14" creationId="{B47A2CAD-7FD0-6D3E-085D-28C18906B496}"/>
          </ac:picMkLst>
        </pc:picChg>
        <pc:picChg chg="add del">
          <ac:chgData name="Maria Rosaria Mauro" userId="4c76df5a70306b50" providerId="LiveId" clId="{2DB9A972-2A6D-41A5-96E6-4A4B38AE30FB}" dt="2023-11-02T16:32:10.757" v="60" actId="26606"/>
          <ac:picMkLst>
            <pc:docMk/>
            <pc:sldMk cId="2421863529" sldId="257"/>
            <ac:picMk id="24" creationId="{E9F698A4-A5FF-8CA8-276D-7A22C90048CB}"/>
          </ac:picMkLst>
        </pc:picChg>
        <pc:cxnChg chg="add del">
          <ac:chgData name="Maria Rosaria Mauro" userId="4c76df5a70306b50" providerId="LiveId" clId="{2DB9A972-2A6D-41A5-96E6-4A4B38AE30FB}" dt="2023-11-02T16:31:51.930" v="58" actId="26606"/>
          <ac:cxnSpMkLst>
            <pc:docMk/>
            <pc:sldMk cId="2421863529" sldId="257"/>
            <ac:cxnSpMk id="22" creationId="{5AB158E9-1B40-4CD6-95F0-95CA11DF7B7A}"/>
          </ac:cxnSpMkLst>
        </pc:cxnChg>
      </pc:sldChg>
      <pc:sldChg chg="addSp delSp modSp del mod setBg delDesignElem">
        <pc:chgData name="Maria Rosaria Mauro" userId="4c76df5a70306b50" providerId="LiveId" clId="{2DB9A972-2A6D-41A5-96E6-4A4B38AE30FB}" dt="2023-11-06T10:54:14.190" v="77" actId="47"/>
        <pc:sldMkLst>
          <pc:docMk/>
          <pc:sldMk cId="1150502484" sldId="258"/>
        </pc:sldMkLst>
        <pc:spChg chg="mod">
          <ac:chgData name="Maria Rosaria Mauro" userId="4c76df5a70306b50" providerId="LiveId" clId="{2DB9A972-2A6D-41A5-96E6-4A4B38AE30FB}" dt="2023-11-02T16:30:19.034" v="47" actId="26606"/>
          <ac:spMkLst>
            <pc:docMk/>
            <pc:sldMk cId="1150502484" sldId="258"/>
            <ac:spMk id="2" creationId="{085CC907-893B-4E05-7161-3C0CC400DA6B}"/>
          </ac:spMkLst>
        </pc:spChg>
        <pc:spChg chg="del mod">
          <ac:chgData name="Maria Rosaria Mauro" userId="4c76df5a70306b50" providerId="LiveId" clId="{2DB9A972-2A6D-41A5-96E6-4A4B38AE30FB}" dt="2023-11-02T16:30:19.034" v="47" actId="26606"/>
          <ac:spMkLst>
            <pc:docMk/>
            <pc:sldMk cId="1150502484" sldId="258"/>
            <ac:spMk id="3" creationId="{4D0626B4-B85A-C503-F704-E54E2A58A65B}"/>
          </ac:spMkLst>
        </pc:spChg>
        <pc:spChg chg="add del">
          <ac:chgData name="Maria Rosaria Mauro" userId="4c76df5a70306b50" providerId="LiveId" clId="{2DB9A972-2A6D-41A5-96E6-4A4B38AE30FB}" dt="2023-11-02T16:30:19.034" v="47" actId="26606"/>
          <ac:spMkLst>
            <pc:docMk/>
            <pc:sldMk cId="1150502484" sldId="258"/>
            <ac:spMk id="8" creationId="{3741B58E-3B65-4A01-A276-975AB2CF8A08}"/>
          </ac:spMkLst>
        </pc:spChg>
        <pc:spChg chg="add del">
          <ac:chgData name="Maria Rosaria Mauro" userId="4c76df5a70306b50" providerId="LiveId" clId="{2DB9A972-2A6D-41A5-96E6-4A4B38AE30FB}" dt="2023-11-02T16:30:19.034" v="47" actId="26606"/>
          <ac:spMkLst>
            <pc:docMk/>
            <pc:sldMk cId="1150502484" sldId="258"/>
            <ac:spMk id="10" creationId="{7AAC67C3-831B-4AB1-A259-DFB839CAFAFC}"/>
          </ac:spMkLst>
        </pc:spChg>
        <pc:spChg chg="add del">
          <ac:chgData name="Maria Rosaria Mauro" userId="4c76df5a70306b50" providerId="LiveId" clId="{2DB9A972-2A6D-41A5-96E6-4A4B38AE30FB}" dt="2023-11-02T16:30:19.034" v="47" actId="26606"/>
          <ac:spMkLst>
            <pc:docMk/>
            <pc:sldMk cId="1150502484" sldId="258"/>
            <ac:spMk id="12" creationId="{054B3F04-9EAC-45C0-B3CE-0387EEA10A0C}"/>
          </ac:spMkLst>
        </pc:spChg>
        <pc:spChg chg="add del">
          <ac:chgData name="Maria Rosaria Mauro" userId="4c76df5a70306b50" providerId="LiveId" clId="{2DB9A972-2A6D-41A5-96E6-4A4B38AE30FB}" dt="2023-11-02T16:30:32.664" v="48" actId="26606"/>
          <ac:spMkLst>
            <pc:docMk/>
            <pc:sldMk cId="1150502484" sldId="258"/>
            <ac:spMk id="18" creationId="{9F5E263C-FB7E-4A3E-AD04-5140CD3D1D97}"/>
          </ac:spMkLst>
        </pc:spChg>
        <pc:spChg chg="add del">
          <ac:chgData name="Maria Rosaria Mauro" userId="4c76df5a70306b50" providerId="LiveId" clId="{2DB9A972-2A6D-41A5-96E6-4A4B38AE30FB}" dt="2023-11-02T16:30:32.664" v="48" actId="26606"/>
          <ac:spMkLst>
            <pc:docMk/>
            <pc:sldMk cId="1150502484" sldId="258"/>
            <ac:spMk id="20" creationId="{9E65ED8C-90F7-4EB0-ACCB-64AEF411E8B9}"/>
          </ac:spMkLst>
        </pc:spChg>
        <pc:spChg chg="add del">
          <ac:chgData name="Maria Rosaria Mauro" userId="4c76df5a70306b50" providerId="LiveId" clId="{2DB9A972-2A6D-41A5-96E6-4A4B38AE30FB}" dt="2023-11-02T16:30:32.664" v="48" actId="26606"/>
          <ac:spMkLst>
            <pc:docMk/>
            <pc:sldMk cId="1150502484" sldId="258"/>
            <ac:spMk id="22" creationId="{6604E3BF-88F7-4D19-BEC9-8486966EA467}"/>
          </ac:spMkLst>
        </pc:spChg>
        <pc:spChg chg="add del">
          <ac:chgData name="Maria Rosaria Mauro" userId="4c76df5a70306b50" providerId="LiveId" clId="{2DB9A972-2A6D-41A5-96E6-4A4B38AE30FB}" dt="2023-11-02T16:34:12.958" v="68"/>
          <ac:spMkLst>
            <pc:docMk/>
            <pc:sldMk cId="1150502484" sldId="258"/>
            <ac:spMk id="27" creationId="{9F5E263C-FB7E-4A3E-AD04-5140CD3D1D97}"/>
          </ac:spMkLst>
        </pc:spChg>
        <pc:spChg chg="add del">
          <ac:chgData name="Maria Rosaria Mauro" userId="4c76df5a70306b50" providerId="LiveId" clId="{2DB9A972-2A6D-41A5-96E6-4A4B38AE30FB}" dt="2023-11-02T16:34:12.958" v="68"/>
          <ac:spMkLst>
            <pc:docMk/>
            <pc:sldMk cId="1150502484" sldId="258"/>
            <ac:spMk id="29" creationId="{9E65ED8C-90F7-4EB0-ACCB-64AEF411E8B9}"/>
          </ac:spMkLst>
        </pc:spChg>
        <pc:spChg chg="add del">
          <ac:chgData name="Maria Rosaria Mauro" userId="4c76df5a70306b50" providerId="LiveId" clId="{2DB9A972-2A6D-41A5-96E6-4A4B38AE30FB}" dt="2023-11-02T16:34:12.958" v="68"/>
          <ac:spMkLst>
            <pc:docMk/>
            <pc:sldMk cId="1150502484" sldId="258"/>
            <ac:spMk id="31" creationId="{6604E3BF-88F7-4D19-BEC9-8486966EA467}"/>
          </ac:spMkLst>
        </pc:spChg>
        <pc:graphicFrameChg chg="add mod modGraphic">
          <ac:chgData name="Maria Rosaria Mauro" userId="4c76df5a70306b50" providerId="LiveId" clId="{2DB9A972-2A6D-41A5-96E6-4A4B38AE30FB}" dt="2023-11-02T16:30:32.664" v="48" actId="26606"/>
          <ac:graphicFrameMkLst>
            <pc:docMk/>
            <pc:sldMk cId="1150502484" sldId="258"/>
            <ac:graphicFrameMk id="14" creationId="{41F18F18-D81C-1CD7-B616-00346F8BE2F3}"/>
          </ac:graphicFrameMkLst>
        </pc:graphicFrameChg>
      </pc:sldChg>
      <pc:sldChg chg="addSp delSp modSp mod setBg delDesignElem">
        <pc:chgData name="Maria Rosaria Mauro" userId="4c76df5a70306b50" providerId="LiveId" clId="{2DB9A972-2A6D-41A5-96E6-4A4B38AE30FB}" dt="2023-11-06T11:36:43.035" v="118" actId="113"/>
        <pc:sldMkLst>
          <pc:docMk/>
          <pc:sldMk cId="1650317367" sldId="259"/>
        </pc:sldMkLst>
        <pc:spChg chg="mod">
          <ac:chgData name="Maria Rosaria Mauro" userId="4c76df5a70306b50" providerId="LiveId" clId="{2DB9A972-2A6D-41A5-96E6-4A4B38AE30FB}" dt="2023-11-06T10:57:03.432" v="82"/>
          <ac:spMkLst>
            <pc:docMk/>
            <pc:sldMk cId="1650317367" sldId="259"/>
            <ac:spMk id="2" creationId="{63B69F7D-E07B-C736-FCBB-0C39513E99FE}"/>
          </ac:spMkLst>
        </pc:spChg>
        <pc:spChg chg="del mod">
          <ac:chgData name="Maria Rosaria Mauro" userId="4c76df5a70306b50" providerId="LiveId" clId="{2DB9A972-2A6D-41A5-96E6-4A4B38AE30FB}" dt="2023-11-02T16:30:05.298" v="46" actId="26606"/>
          <ac:spMkLst>
            <pc:docMk/>
            <pc:sldMk cId="1650317367" sldId="259"/>
            <ac:spMk id="3" creationId="{2D4CD094-B76A-D936-2703-D7501C106677}"/>
          </ac:spMkLst>
        </pc:spChg>
        <pc:spChg chg="add del">
          <ac:chgData name="Maria Rosaria Mauro" userId="4c76df5a70306b50" providerId="LiveId" clId="{2DB9A972-2A6D-41A5-96E6-4A4B38AE30FB}" dt="2023-11-02T16:35:34.417" v="74" actId="26606"/>
          <ac:spMkLst>
            <pc:docMk/>
            <pc:sldMk cId="1650317367" sldId="259"/>
            <ac:spMk id="9" creationId="{9F5E263C-FB7E-4A3E-AD04-5140CD3D1D97}"/>
          </ac:spMkLst>
        </pc:spChg>
        <pc:spChg chg="add del">
          <ac:chgData name="Maria Rosaria Mauro" userId="4c76df5a70306b50" providerId="LiveId" clId="{2DB9A972-2A6D-41A5-96E6-4A4B38AE30FB}" dt="2023-11-02T16:35:34.417" v="74" actId="26606"/>
          <ac:spMkLst>
            <pc:docMk/>
            <pc:sldMk cId="1650317367" sldId="259"/>
            <ac:spMk id="11" creationId="{9E65ED8C-90F7-4EB0-ACCB-64AEF411E8B9}"/>
          </ac:spMkLst>
        </pc:spChg>
        <pc:spChg chg="add del">
          <ac:chgData name="Maria Rosaria Mauro" userId="4c76df5a70306b50" providerId="LiveId" clId="{2DB9A972-2A6D-41A5-96E6-4A4B38AE30FB}" dt="2023-11-02T16:35:34.417" v="74" actId="26606"/>
          <ac:spMkLst>
            <pc:docMk/>
            <pc:sldMk cId="1650317367" sldId="259"/>
            <ac:spMk id="13" creationId="{6604E3BF-88F7-4D19-BEC9-8486966EA467}"/>
          </ac:spMkLst>
        </pc:spChg>
        <pc:spChg chg="add del">
          <ac:chgData name="Maria Rosaria Mauro" userId="4c76df5a70306b50" providerId="LiveId" clId="{2DB9A972-2A6D-41A5-96E6-4A4B38AE30FB}" dt="2023-11-02T16:35:30.952" v="71" actId="26606"/>
          <ac:spMkLst>
            <pc:docMk/>
            <pc:sldMk cId="1650317367" sldId="259"/>
            <ac:spMk id="18" creationId="{9F5E263C-FB7E-4A3E-AD04-5140CD3D1D97}"/>
          </ac:spMkLst>
        </pc:spChg>
        <pc:spChg chg="add del">
          <ac:chgData name="Maria Rosaria Mauro" userId="4c76df5a70306b50" providerId="LiveId" clId="{2DB9A972-2A6D-41A5-96E6-4A4B38AE30FB}" dt="2023-11-02T16:35:30.952" v="71" actId="26606"/>
          <ac:spMkLst>
            <pc:docMk/>
            <pc:sldMk cId="1650317367" sldId="259"/>
            <ac:spMk id="20" creationId="{9E65ED8C-90F7-4EB0-ACCB-64AEF411E8B9}"/>
          </ac:spMkLst>
        </pc:spChg>
        <pc:spChg chg="add del">
          <ac:chgData name="Maria Rosaria Mauro" userId="4c76df5a70306b50" providerId="LiveId" clId="{2DB9A972-2A6D-41A5-96E6-4A4B38AE30FB}" dt="2023-11-02T16:35:30.952" v="71" actId="26606"/>
          <ac:spMkLst>
            <pc:docMk/>
            <pc:sldMk cId="1650317367" sldId="259"/>
            <ac:spMk id="22" creationId="{6604E3BF-88F7-4D19-BEC9-8486966EA467}"/>
          </ac:spMkLst>
        </pc:spChg>
        <pc:spChg chg="add del">
          <ac:chgData name="Maria Rosaria Mauro" userId="4c76df5a70306b50" providerId="LiveId" clId="{2DB9A972-2A6D-41A5-96E6-4A4B38AE30FB}" dt="2023-11-02T16:35:34.384" v="73" actId="26606"/>
          <ac:spMkLst>
            <pc:docMk/>
            <pc:sldMk cId="1650317367" sldId="259"/>
            <ac:spMk id="24" creationId="{9F5E263C-FB7E-4A3E-AD04-5140CD3D1D97}"/>
          </ac:spMkLst>
        </pc:spChg>
        <pc:spChg chg="add del">
          <ac:chgData name="Maria Rosaria Mauro" userId="4c76df5a70306b50" providerId="LiveId" clId="{2DB9A972-2A6D-41A5-96E6-4A4B38AE30FB}" dt="2023-11-02T16:35:34.384" v="73" actId="26606"/>
          <ac:spMkLst>
            <pc:docMk/>
            <pc:sldMk cId="1650317367" sldId="259"/>
            <ac:spMk id="25" creationId="{9E65ED8C-90F7-4EB0-ACCB-64AEF411E8B9}"/>
          </ac:spMkLst>
        </pc:spChg>
        <pc:spChg chg="add del">
          <ac:chgData name="Maria Rosaria Mauro" userId="4c76df5a70306b50" providerId="LiveId" clId="{2DB9A972-2A6D-41A5-96E6-4A4B38AE30FB}" dt="2023-11-02T16:35:34.384" v="73" actId="26606"/>
          <ac:spMkLst>
            <pc:docMk/>
            <pc:sldMk cId="1650317367" sldId="259"/>
            <ac:spMk id="26" creationId="{6604E3BF-88F7-4D19-BEC9-8486966EA467}"/>
          </ac:spMkLst>
        </pc:spChg>
        <pc:spChg chg="add">
          <ac:chgData name="Maria Rosaria Mauro" userId="4c76df5a70306b50" providerId="LiveId" clId="{2DB9A972-2A6D-41A5-96E6-4A4B38AE30FB}" dt="2023-11-02T16:35:34.417" v="74" actId="26606"/>
          <ac:spMkLst>
            <pc:docMk/>
            <pc:sldMk cId="1650317367" sldId="259"/>
            <ac:spMk id="28" creationId="{9F5E263C-FB7E-4A3E-AD04-5140CD3D1D97}"/>
          </ac:spMkLst>
        </pc:spChg>
        <pc:spChg chg="add">
          <ac:chgData name="Maria Rosaria Mauro" userId="4c76df5a70306b50" providerId="LiveId" clId="{2DB9A972-2A6D-41A5-96E6-4A4B38AE30FB}" dt="2023-11-02T16:35:34.417" v="74" actId="26606"/>
          <ac:spMkLst>
            <pc:docMk/>
            <pc:sldMk cId="1650317367" sldId="259"/>
            <ac:spMk id="29" creationId="{9E65ED8C-90F7-4EB0-ACCB-64AEF411E8B9}"/>
          </ac:spMkLst>
        </pc:spChg>
        <pc:spChg chg="add">
          <ac:chgData name="Maria Rosaria Mauro" userId="4c76df5a70306b50" providerId="LiveId" clId="{2DB9A972-2A6D-41A5-96E6-4A4B38AE30FB}" dt="2023-11-02T16:35:34.417" v="74" actId="26606"/>
          <ac:spMkLst>
            <pc:docMk/>
            <pc:sldMk cId="1650317367" sldId="259"/>
            <ac:spMk id="30" creationId="{6604E3BF-88F7-4D19-BEC9-8486966EA467}"/>
          </ac:spMkLst>
        </pc:spChg>
        <pc:graphicFrameChg chg="add mod modGraphic">
          <ac:chgData name="Maria Rosaria Mauro" userId="4c76df5a70306b50" providerId="LiveId" clId="{2DB9A972-2A6D-41A5-96E6-4A4B38AE30FB}" dt="2023-11-06T11:36:43.035" v="118" actId="113"/>
          <ac:graphicFrameMkLst>
            <pc:docMk/>
            <pc:sldMk cId="1650317367" sldId="259"/>
            <ac:graphicFrameMk id="5" creationId="{FE538E3D-CF40-4E99-1AD7-4070CB867164}"/>
          </ac:graphicFrameMkLst>
        </pc:graphicFrameChg>
      </pc:sldChg>
      <pc:sldChg chg="addSp delSp modSp mod setBg delDesignElem">
        <pc:chgData name="Maria Rosaria Mauro" userId="4c76df5a70306b50" providerId="LiveId" clId="{2DB9A972-2A6D-41A5-96E6-4A4B38AE30FB}" dt="2023-11-06T11:42:22.959" v="119" actId="6549"/>
        <pc:sldMkLst>
          <pc:docMk/>
          <pc:sldMk cId="3764711903" sldId="260"/>
        </pc:sldMkLst>
        <pc:spChg chg="mod">
          <ac:chgData name="Maria Rosaria Mauro" userId="4c76df5a70306b50" providerId="LiveId" clId="{2DB9A972-2A6D-41A5-96E6-4A4B38AE30FB}" dt="2023-11-06T11:06:37.153" v="92"/>
          <ac:spMkLst>
            <pc:docMk/>
            <pc:sldMk cId="3764711903" sldId="260"/>
            <ac:spMk id="2" creationId="{B84F7A3D-077D-3CDB-6E63-C55B8B12ED0B}"/>
          </ac:spMkLst>
        </pc:spChg>
        <pc:spChg chg="mod">
          <ac:chgData name="Maria Rosaria Mauro" userId="4c76df5a70306b50" providerId="LiveId" clId="{2DB9A972-2A6D-41A5-96E6-4A4B38AE30FB}" dt="2023-11-06T11:42:22.959" v="119" actId="6549"/>
          <ac:spMkLst>
            <pc:docMk/>
            <pc:sldMk cId="3764711903" sldId="260"/>
            <ac:spMk id="3" creationId="{154F91DC-3484-7D7B-F8B2-963A1DF1FAFB}"/>
          </ac:spMkLst>
        </pc:spChg>
        <pc:spChg chg="add del">
          <ac:chgData name="Maria Rosaria Mauro" userId="4c76df5a70306b50" providerId="LiveId" clId="{2DB9A972-2A6D-41A5-96E6-4A4B38AE30FB}" dt="2023-11-02T16:34:34.546" v="69" actId="26606"/>
          <ac:spMkLst>
            <pc:docMk/>
            <pc:sldMk cId="3764711903" sldId="260"/>
            <ac:spMk id="9" creationId="{311973C2-EB8B-452A-A698-4A252FD3AE28}"/>
          </ac:spMkLst>
        </pc:spChg>
        <pc:spChg chg="add del">
          <ac:chgData name="Maria Rosaria Mauro" userId="4c76df5a70306b50" providerId="LiveId" clId="{2DB9A972-2A6D-41A5-96E6-4A4B38AE30FB}" dt="2023-11-02T16:34:34.546" v="69" actId="26606"/>
          <ac:spMkLst>
            <pc:docMk/>
            <pc:sldMk cId="3764711903" sldId="260"/>
            <ac:spMk id="11" creationId="{10162E77-11AD-44A7-84EC-40C59EEFBD2E}"/>
          </ac:spMkLst>
        </pc:spChg>
        <pc:spChg chg="add">
          <ac:chgData name="Maria Rosaria Mauro" userId="4c76df5a70306b50" providerId="LiveId" clId="{2DB9A972-2A6D-41A5-96E6-4A4B38AE30FB}" dt="2023-11-02T16:34:34.546" v="69" actId="26606"/>
          <ac:spMkLst>
            <pc:docMk/>
            <pc:sldMk cId="3764711903" sldId="260"/>
            <ac:spMk id="18" creationId="{C5138816-AF06-47EE-964C-EC93C016D5F6}"/>
          </ac:spMkLst>
        </pc:spChg>
        <pc:spChg chg="add">
          <ac:chgData name="Maria Rosaria Mauro" userId="4c76df5a70306b50" providerId="LiveId" clId="{2DB9A972-2A6D-41A5-96E6-4A4B38AE30FB}" dt="2023-11-02T16:34:34.546" v="69" actId="26606"/>
          <ac:spMkLst>
            <pc:docMk/>
            <pc:sldMk cId="3764711903" sldId="260"/>
            <ac:spMk id="22" creationId="{10DC0642-5384-4897-BC9B-E85F63D7BC60}"/>
          </ac:spMkLst>
        </pc:spChg>
        <pc:spChg chg="add">
          <ac:chgData name="Maria Rosaria Mauro" userId="4c76df5a70306b50" providerId="LiveId" clId="{2DB9A972-2A6D-41A5-96E6-4A4B38AE30FB}" dt="2023-11-02T16:34:34.546" v="69" actId="26606"/>
          <ac:spMkLst>
            <pc:docMk/>
            <pc:sldMk cId="3764711903" sldId="260"/>
            <ac:spMk id="24" creationId="{26015513-D3C4-4477-AA12-D8FF240AA3E6}"/>
          </ac:spMkLst>
        </pc:spChg>
        <pc:picChg chg="add mod">
          <ac:chgData name="Maria Rosaria Mauro" userId="4c76df5a70306b50" providerId="LiveId" clId="{2DB9A972-2A6D-41A5-96E6-4A4B38AE30FB}" dt="2023-11-02T16:34:34.546" v="69" actId="26606"/>
          <ac:picMkLst>
            <pc:docMk/>
            <pc:sldMk cId="3764711903" sldId="260"/>
            <ac:picMk id="5" creationId="{55759366-7782-06C7-45B8-50EFAC900CB2}"/>
          </ac:picMkLst>
        </pc:picChg>
        <pc:cxnChg chg="add del">
          <ac:chgData name="Maria Rosaria Mauro" userId="4c76df5a70306b50" providerId="LiveId" clId="{2DB9A972-2A6D-41A5-96E6-4A4B38AE30FB}" dt="2023-11-02T16:34:34.546" v="69" actId="26606"/>
          <ac:cxnSpMkLst>
            <pc:docMk/>
            <pc:sldMk cId="3764711903" sldId="260"/>
            <ac:cxnSpMk id="13" creationId="{5AB158E9-1B40-4CD6-95F0-95CA11DF7B7A}"/>
          </ac:cxnSpMkLst>
        </pc:cxnChg>
        <pc:cxnChg chg="add">
          <ac:chgData name="Maria Rosaria Mauro" userId="4c76df5a70306b50" providerId="LiveId" clId="{2DB9A972-2A6D-41A5-96E6-4A4B38AE30FB}" dt="2023-11-02T16:34:34.546" v="69" actId="26606"/>
          <ac:cxnSpMkLst>
            <pc:docMk/>
            <pc:sldMk cId="3764711903" sldId="260"/>
            <ac:cxnSpMk id="20" creationId="{87ED8B4E-BB7E-447F-A35F-4D3AF6C0A693}"/>
          </ac:cxnSpMkLst>
        </pc:cxnChg>
      </pc:sldChg>
      <pc:sldChg chg="addSp delSp modSp mod setBg">
        <pc:chgData name="Maria Rosaria Mauro" userId="4c76df5a70306b50" providerId="LiveId" clId="{2DB9A972-2A6D-41A5-96E6-4A4B38AE30FB}" dt="2023-11-02T16:34:12.958" v="68"/>
        <pc:sldMkLst>
          <pc:docMk/>
          <pc:sldMk cId="2723689712" sldId="261"/>
        </pc:sldMkLst>
        <pc:spChg chg="mod">
          <ac:chgData name="Maria Rosaria Mauro" userId="4c76df5a70306b50" providerId="LiveId" clId="{2DB9A972-2A6D-41A5-96E6-4A4B38AE30FB}" dt="2023-11-02T16:34:12.958" v="68"/>
          <ac:spMkLst>
            <pc:docMk/>
            <pc:sldMk cId="2723689712" sldId="261"/>
            <ac:spMk id="2" creationId="{9F61FBBC-C6B8-8448-2330-7CA617043745}"/>
          </ac:spMkLst>
        </pc:spChg>
        <pc:spChg chg="add del mod">
          <ac:chgData name="Maria Rosaria Mauro" userId="4c76df5a70306b50" providerId="LiveId" clId="{2DB9A972-2A6D-41A5-96E6-4A4B38AE30FB}" dt="2023-11-02T16:32:56.290" v="62" actId="26606"/>
          <ac:spMkLst>
            <pc:docMk/>
            <pc:sldMk cId="2723689712" sldId="261"/>
            <ac:spMk id="3" creationId="{897430A3-6EA1-A4A3-0EC4-3C7C04B275F6}"/>
          </ac:spMkLst>
        </pc:spChg>
        <pc:spChg chg="add del">
          <ac:chgData name="Maria Rosaria Mauro" userId="4c76df5a70306b50" providerId="LiveId" clId="{2DB9A972-2A6D-41A5-96E6-4A4B38AE30FB}" dt="2023-11-02T16:30:57.569" v="51" actId="26606"/>
          <ac:spMkLst>
            <pc:docMk/>
            <pc:sldMk cId="2723689712" sldId="261"/>
            <ac:spMk id="9" creationId="{311973C2-EB8B-452A-A698-4A252FD3AE28}"/>
          </ac:spMkLst>
        </pc:spChg>
        <pc:spChg chg="add del">
          <ac:chgData name="Maria Rosaria Mauro" userId="4c76df5a70306b50" providerId="LiveId" clId="{2DB9A972-2A6D-41A5-96E6-4A4B38AE30FB}" dt="2023-11-02T16:30:57.569" v="51" actId="26606"/>
          <ac:spMkLst>
            <pc:docMk/>
            <pc:sldMk cId="2723689712" sldId="261"/>
            <ac:spMk id="11" creationId="{10162E77-11AD-44A7-84EC-40C59EEFBD2E}"/>
          </ac:spMkLst>
        </pc:spChg>
        <pc:spChg chg="add del">
          <ac:chgData name="Maria Rosaria Mauro" userId="4c76df5a70306b50" providerId="LiveId" clId="{2DB9A972-2A6D-41A5-96E6-4A4B38AE30FB}" dt="2023-11-02T16:31:03.958" v="53" actId="26606"/>
          <ac:spMkLst>
            <pc:docMk/>
            <pc:sldMk cId="2723689712" sldId="261"/>
            <ac:spMk id="15" creationId="{9F5E263C-FB7E-4A3E-AD04-5140CD3D1D97}"/>
          </ac:spMkLst>
        </pc:spChg>
        <pc:spChg chg="add del">
          <ac:chgData name="Maria Rosaria Mauro" userId="4c76df5a70306b50" providerId="LiveId" clId="{2DB9A972-2A6D-41A5-96E6-4A4B38AE30FB}" dt="2023-11-02T16:31:03.958" v="53" actId="26606"/>
          <ac:spMkLst>
            <pc:docMk/>
            <pc:sldMk cId="2723689712" sldId="261"/>
            <ac:spMk id="16" creationId="{9E65ED8C-90F7-4EB0-ACCB-64AEF411E8B9}"/>
          </ac:spMkLst>
        </pc:spChg>
        <pc:spChg chg="add del">
          <ac:chgData name="Maria Rosaria Mauro" userId="4c76df5a70306b50" providerId="LiveId" clId="{2DB9A972-2A6D-41A5-96E6-4A4B38AE30FB}" dt="2023-11-02T16:31:03.958" v="53" actId="26606"/>
          <ac:spMkLst>
            <pc:docMk/>
            <pc:sldMk cId="2723689712" sldId="261"/>
            <ac:spMk id="17" creationId="{6604E3BF-88F7-4D19-BEC9-8486966EA467}"/>
          </ac:spMkLst>
        </pc:spChg>
        <pc:spChg chg="add del">
          <ac:chgData name="Maria Rosaria Mauro" userId="4c76df5a70306b50" providerId="LiveId" clId="{2DB9A972-2A6D-41A5-96E6-4A4B38AE30FB}" dt="2023-11-02T16:31:11.995" v="55" actId="26606"/>
          <ac:spMkLst>
            <pc:docMk/>
            <pc:sldMk cId="2723689712" sldId="261"/>
            <ac:spMk id="20" creationId="{D010DDF2-F5CA-40A6-8809-5F6AE59A1C6E}"/>
          </ac:spMkLst>
        </pc:spChg>
        <pc:spChg chg="add del">
          <ac:chgData name="Maria Rosaria Mauro" userId="4c76df5a70306b50" providerId="LiveId" clId="{2DB9A972-2A6D-41A5-96E6-4A4B38AE30FB}" dt="2023-11-02T16:31:11.995" v="55" actId="26606"/>
          <ac:spMkLst>
            <pc:docMk/>
            <pc:sldMk cId="2723689712" sldId="261"/>
            <ac:spMk id="21" creationId="{897430A3-6EA1-A4A3-0EC4-3C7C04B275F6}"/>
          </ac:spMkLst>
        </pc:spChg>
        <pc:spChg chg="add del">
          <ac:chgData name="Maria Rosaria Mauro" userId="4c76df5a70306b50" providerId="LiveId" clId="{2DB9A972-2A6D-41A5-96E6-4A4B38AE30FB}" dt="2023-11-02T16:31:11.995" v="55" actId="26606"/>
          <ac:spMkLst>
            <pc:docMk/>
            <pc:sldMk cId="2723689712" sldId="261"/>
            <ac:spMk id="22" creationId="{2C2AE254-A553-4FCD-A670-3D2B2A10F255}"/>
          </ac:spMkLst>
        </pc:spChg>
        <pc:graphicFrameChg chg="add del">
          <ac:chgData name="Maria Rosaria Mauro" userId="4c76df5a70306b50" providerId="LiveId" clId="{2DB9A972-2A6D-41A5-96E6-4A4B38AE30FB}" dt="2023-11-02T16:31:03.958" v="53" actId="26606"/>
          <ac:graphicFrameMkLst>
            <pc:docMk/>
            <pc:sldMk cId="2723689712" sldId="261"/>
            <ac:graphicFrameMk id="18" creationId="{4329F777-33AD-6ED0-8B6C-8BB3AA9B8C97}"/>
          </ac:graphicFrameMkLst>
        </pc:graphicFrameChg>
        <pc:graphicFrameChg chg="add del mod">
          <ac:chgData name="Maria Rosaria Mauro" userId="4c76df5a70306b50" providerId="LiveId" clId="{2DB9A972-2A6D-41A5-96E6-4A4B38AE30FB}" dt="2023-11-02T16:34:12.958" v="68"/>
          <ac:graphicFrameMkLst>
            <pc:docMk/>
            <pc:sldMk cId="2723689712" sldId="261"/>
            <ac:graphicFrameMk id="25" creationId="{371E2FA2-BB98-B3A2-A4F6-C593A9868156}"/>
          </ac:graphicFrameMkLst>
        </pc:graphicFrameChg>
        <pc:picChg chg="add del">
          <ac:chgData name="Maria Rosaria Mauro" userId="4c76df5a70306b50" providerId="LiveId" clId="{2DB9A972-2A6D-41A5-96E6-4A4B38AE30FB}" dt="2023-11-02T16:30:57.569" v="51" actId="26606"/>
          <ac:picMkLst>
            <pc:docMk/>
            <pc:sldMk cId="2723689712" sldId="261"/>
            <ac:picMk id="5" creationId="{E0E29E6D-43B8-1055-1B6B-E94C0A0D3296}"/>
          </ac:picMkLst>
        </pc:picChg>
        <pc:picChg chg="add del">
          <ac:chgData name="Maria Rosaria Mauro" userId="4c76df5a70306b50" providerId="LiveId" clId="{2DB9A972-2A6D-41A5-96E6-4A4B38AE30FB}" dt="2023-11-02T16:31:11.995" v="55" actId="26606"/>
          <ac:picMkLst>
            <pc:docMk/>
            <pc:sldMk cId="2723689712" sldId="261"/>
            <ac:picMk id="23" creationId="{75D16B08-F92D-561C-14AA-A08E98C562AB}"/>
          </ac:picMkLst>
        </pc:picChg>
        <pc:cxnChg chg="add del">
          <ac:chgData name="Maria Rosaria Mauro" userId="4c76df5a70306b50" providerId="LiveId" clId="{2DB9A972-2A6D-41A5-96E6-4A4B38AE30FB}" dt="2023-11-02T16:30:57.569" v="51" actId="26606"/>
          <ac:cxnSpMkLst>
            <pc:docMk/>
            <pc:sldMk cId="2723689712" sldId="261"/>
            <ac:cxnSpMk id="13" creationId="{5AB158E9-1B40-4CD6-95F0-95CA11DF7B7A}"/>
          </ac:cxnSpMkLst>
        </pc:cxnChg>
      </pc:sldChg>
      <pc:sldChg chg="modSp mod">
        <pc:chgData name="Maria Rosaria Mauro" userId="4c76df5a70306b50" providerId="LiveId" clId="{2DB9A972-2A6D-41A5-96E6-4A4B38AE30FB}" dt="2023-11-06T11:23:35.518" v="116" actId="2711"/>
        <pc:sldMkLst>
          <pc:docMk/>
          <pc:sldMk cId="374449457" sldId="262"/>
        </pc:sldMkLst>
        <pc:spChg chg="mod">
          <ac:chgData name="Maria Rosaria Mauro" userId="4c76df5a70306b50" providerId="LiveId" clId="{2DB9A972-2A6D-41A5-96E6-4A4B38AE30FB}" dt="2023-11-02T16:34:12.958" v="68"/>
          <ac:spMkLst>
            <pc:docMk/>
            <pc:sldMk cId="374449457" sldId="262"/>
            <ac:spMk id="2" creationId="{784B1259-C0F3-ADFD-87CA-C0FC8CD7A747}"/>
          </ac:spMkLst>
        </pc:spChg>
        <pc:spChg chg="mod">
          <ac:chgData name="Maria Rosaria Mauro" userId="4c76df5a70306b50" providerId="LiveId" clId="{2DB9A972-2A6D-41A5-96E6-4A4B38AE30FB}" dt="2023-11-06T11:23:35.518" v="116" actId="2711"/>
          <ac:spMkLst>
            <pc:docMk/>
            <pc:sldMk cId="374449457" sldId="262"/>
            <ac:spMk id="3" creationId="{DB4F8BE3-A2EC-13FD-36BD-E373B51DB0B5}"/>
          </ac:spMkLst>
        </pc:spChg>
      </pc:sldChg>
      <pc:sldChg chg="modSp add mod">
        <pc:chgData name="Maria Rosaria Mauro" userId="4c76df5a70306b50" providerId="LiveId" clId="{2DB9A972-2A6D-41A5-96E6-4A4B38AE30FB}" dt="2023-11-06T16:22:23.523" v="132" actId="6549"/>
        <pc:sldMkLst>
          <pc:docMk/>
          <pc:sldMk cId="2716366984" sldId="263"/>
        </pc:sldMkLst>
        <pc:spChg chg="mod">
          <ac:chgData name="Maria Rosaria Mauro" userId="4c76df5a70306b50" providerId="LiveId" clId="{2DB9A972-2A6D-41A5-96E6-4A4B38AE30FB}" dt="2023-11-06T16:22:23.523" v="132" actId="6549"/>
          <ac:spMkLst>
            <pc:docMk/>
            <pc:sldMk cId="2716366984" sldId="263"/>
            <ac:spMk id="3" creationId="{4D0626B4-B85A-C503-F704-E54E2A58A65B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AC2691-4898-47AE-BE81-928D1D6A8D4C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372C67D-CCD5-4184-8565-F6F02FA078D3}">
      <dgm:prSet/>
      <dgm:spPr/>
      <dgm:t>
        <a:bodyPr/>
        <a:lstStyle/>
        <a:p>
          <a:r>
            <a:rPr lang="en-US" b="1"/>
            <a:t>IMF and WB have begun to opt for principles and tools dedicated to the research of greater sustainability</a:t>
          </a:r>
          <a:r>
            <a:rPr lang="en-US"/>
            <a:t>, however, this only happened very gradually and with delay.</a:t>
          </a:r>
        </a:p>
      </dgm:t>
    </dgm:pt>
    <dgm:pt modelId="{8FA7D95E-FFBE-483C-BA13-536119A2D9EC}" type="parTrans" cxnId="{882DE1B2-9376-4D90-844D-840A6AC39440}">
      <dgm:prSet/>
      <dgm:spPr/>
      <dgm:t>
        <a:bodyPr/>
        <a:lstStyle/>
        <a:p>
          <a:endParaRPr lang="en-US"/>
        </a:p>
      </dgm:t>
    </dgm:pt>
    <dgm:pt modelId="{416AC835-B150-47A9-9255-80B6C53FCC05}" type="sibTrans" cxnId="{882DE1B2-9376-4D90-844D-840A6AC39440}">
      <dgm:prSet/>
      <dgm:spPr/>
      <dgm:t>
        <a:bodyPr/>
        <a:lstStyle/>
        <a:p>
          <a:endParaRPr lang="en-US"/>
        </a:p>
      </dgm:t>
    </dgm:pt>
    <dgm:pt modelId="{5231F61B-9556-48AB-9A82-8EFCFEA9B4B8}">
      <dgm:prSet/>
      <dgm:spPr/>
      <dgm:t>
        <a:bodyPr/>
        <a:lstStyle/>
        <a:p>
          <a:r>
            <a:rPr lang="en-US" dirty="0"/>
            <a:t>There are still</a:t>
          </a:r>
          <a:r>
            <a:rPr lang="en-US" b="1" dirty="0"/>
            <a:t> no global universal institutions that guarantee the restructuring of foreign sovereign debt in accordance with </a:t>
          </a:r>
          <a:r>
            <a:rPr lang="en-US" dirty="0"/>
            <a:t>the need </a:t>
          </a:r>
          <a:r>
            <a:rPr lang="en-US" b="1" dirty="0"/>
            <a:t>to promote human rights and sustainable development</a:t>
          </a:r>
          <a:endParaRPr lang="en-US" dirty="0"/>
        </a:p>
      </dgm:t>
    </dgm:pt>
    <dgm:pt modelId="{9B2DE024-54B0-4276-9EA1-CDF8C549143C}" type="parTrans" cxnId="{21414F34-4232-40E3-96B5-7EC7E7F70940}">
      <dgm:prSet/>
      <dgm:spPr/>
      <dgm:t>
        <a:bodyPr/>
        <a:lstStyle/>
        <a:p>
          <a:endParaRPr lang="en-US"/>
        </a:p>
      </dgm:t>
    </dgm:pt>
    <dgm:pt modelId="{91B143CF-7C2C-4E8D-8DB6-63E1621FA510}" type="sibTrans" cxnId="{21414F34-4232-40E3-96B5-7EC7E7F70940}">
      <dgm:prSet/>
      <dgm:spPr/>
      <dgm:t>
        <a:bodyPr/>
        <a:lstStyle/>
        <a:p>
          <a:endParaRPr lang="en-US"/>
        </a:p>
      </dgm:t>
    </dgm:pt>
    <dgm:pt modelId="{DE38E21F-5BD3-4BA6-A78A-EB9C63F6EF01}">
      <dgm:prSet/>
      <dgm:spPr/>
      <dgm:t>
        <a:bodyPr/>
        <a:lstStyle/>
        <a:p>
          <a:r>
            <a:rPr lang="en-US" b="1" dirty="0"/>
            <a:t>The WTO negotiations have essentially focused on trade liberalization, without giving due consideration to the SDGs</a:t>
          </a:r>
          <a:r>
            <a:rPr lang="en-US" dirty="0"/>
            <a:t> or aspects such as decent work, food security, and a balanced use of natural resources</a:t>
          </a:r>
        </a:p>
      </dgm:t>
    </dgm:pt>
    <dgm:pt modelId="{7A125030-7632-4EDD-A1C0-DA027B4099C5}" type="parTrans" cxnId="{8979B358-E54A-402F-9C63-D9FB36B8D0F0}">
      <dgm:prSet/>
      <dgm:spPr/>
      <dgm:t>
        <a:bodyPr/>
        <a:lstStyle/>
        <a:p>
          <a:endParaRPr lang="en-US"/>
        </a:p>
      </dgm:t>
    </dgm:pt>
    <dgm:pt modelId="{4917ED04-8C99-4FB8-91AF-ED881B7B2BBC}" type="sibTrans" cxnId="{8979B358-E54A-402F-9C63-D9FB36B8D0F0}">
      <dgm:prSet/>
      <dgm:spPr/>
      <dgm:t>
        <a:bodyPr/>
        <a:lstStyle/>
        <a:p>
          <a:endParaRPr lang="en-US"/>
        </a:p>
      </dgm:t>
    </dgm:pt>
    <dgm:pt modelId="{56DC7529-6D60-4F71-B9F1-2FFEF255DB81}" type="pres">
      <dgm:prSet presAssocID="{E8AC2691-4898-47AE-BE81-928D1D6A8D4C}" presName="vert0" presStyleCnt="0">
        <dgm:presLayoutVars>
          <dgm:dir/>
          <dgm:animOne val="branch"/>
          <dgm:animLvl val="lvl"/>
        </dgm:presLayoutVars>
      </dgm:prSet>
      <dgm:spPr/>
    </dgm:pt>
    <dgm:pt modelId="{659EECA4-A592-4A62-8D71-F3EABB449DD9}" type="pres">
      <dgm:prSet presAssocID="{4372C67D-CCD5-4184-8565-F6F02FA078D3}" presName="thickLine" presStyleLbl="alignNode1" presStyleIdx="0" presStyleCnt="3"/>
      <dgm:spPr/>
    </dgm:pt>
    <dgm:pt modelId="{3689FA01-5CF7-47A3-BB75-7FA98605BF04}" type="pres">
      <dgm:prSet presAssocID="{4372C67D-CCD5-4184-8565-F6F02FA078D3}" presName="horz1" presStyleCnt="0"/>
      <dgm:spPr/>
    </dgm:pt>
    <dgm:pt modelId="{7D0B475D-C236-4218-8D16-83039615D50C}" type="pres">
      <dgm:prSet presAssocID="{4372C67D-CCD5-4184-8565-F6F02FA078D3}" presName="tx1" presStyleLbl="revTx" presStyleIdx="0" presStyleCnt="3"/>
      <dgm:spPr/>
    </dgm:pt>
    <dgm:pt modelId="{ABBB1351-C2B7-4A64-AEFB-89126D0F67F7}" type="pres">
      <dgm:prSet presAssocID="{4372C67D-CCD5-4184-8565-F6F02FA078D3}" presName="vert1" presStyleCnt="0"/>
      <dgm:spPr/>
    </dgm:pt>
    <dgm:pt modelId="{4DE1FC49-FD9D-42E7-A76A-BF89A85DF53C}" type="pres">
      <dgm:prSet presAssocID="{5231F61B-9556-48AB-9A82-8EFCFEA9B4B8}" presName="thickLine" presStyleLbl="alignNode1" presStyleIdx="1" presStyleCnt="3"/>
      <dgm:spPr/>
    </dgm:pt>
    <dgm:pt modelId="{53AB2A57-9015-47EF-B29C-C46E5FC986A3}" type="pres">
      <dgm:prSet presAssocID="{5231F61B-9556-48AB-9A82-8EFCFEA9B4B8}" presName="horz1" presStyleCnt="0"/>
      <dgm:spPr/>
    </dgm:pt>
    <dgm:pt modelId="{1F24E94A-B761-4F7A-98A4-AF9FEC030606}" type="pres">
      <dgm:prSet presAssocID="{5231F61B-9556-48AB-9A82-8EFCFEA9B4B8}" presName="tx1" presStyleLbl="revTx" presStyleIdx="1" presStyleCnt="3"/>
      <dgm:spPr/>
    </dgm:pt>
    <dgm:pt modelId="{02443981-579F-4486-B4FE-92CB216733D9}" type="pres">
      <dgm:prSet presAssocID="{5231F61B-9556-48AB-9A82-8EFCFEA9B4B8}" presName="vert1" presStyleCnt="0"/>
      <dgm:spPr/>
    </dgm:pt>
    <dgm:pt modelId="{CBC5C099-612C-4BB7-90C3-82504544AA5D}" type="pres">
      <dgm:prSet presAssocID="{DE38E21F-5BD3-4BA6-A78A-EB9C63F6EF01}" presName="thickLine" presStyleLbl="alignNode1" presStyleIdx="2" presStyleCnt="3"/>
      <dgm:spPr/>
    </dgm:pt>
    <dgm:pt modelId="{717B0719-C682-49C4-BABA-BAE2CC0A3A77}" type="pres">
      <dgm:prSet presAssocID="{DE38E21F-5BD3-4BA6-A78A-EB9C63F6EF01}" presName="horz1" presStyleCnt="0"/>
      <dgm:spPr/>
    </dgm:pt>
    <dgm:pt modelId="{4122F268-E5F2-4A62-B1C7-6711A7CE6FC0}" type="pres">
      <dgm:prSet presAssocID="{DE38E21F-5BD3-4BA6-A78A-EB9C63F6EF01}" presName="tx1" presStyleLbl="revTx" presStyleIdx="2" presStyleCnt="3"/>
      <dgm:spPr/>
    </dgm:pt>
    <dgm:pt modelId="{0844B6EA-8E12-4399-A0D9-2CED0FD5D442}" type="pres">
      <dgm:prSet presAssocID="{DE38E21F-5BD3-4BA6-A78A-EB9C63F6EF01}" presName="vert1" presStyleCnt="0"/>
      <dgm:spPr/>
    </dgm:pt>
  </dgm:ptLst>
  <dgm:cxnLst>
    <dgm:cxn modelId="{21414F34-4232-40E3-96B5-7EC7E7F70940}" srcId="{E8AC2691-4898-47AE-BE81-928D1D6A8D4C}" destId="{5231F61B-9556-48AB-9A82-8EFCFEA9B4B8}" srcOrd="1" destOrd="0" parTransId="{9B2DE024-54B0-4276-9EA1-CDF8C549143C}" sibTransId="{91B143CF-7C2C-4E8D-8DB6-63E1621FA510}"/>
    <dgm:cxn modelId="{3F02B43B-5386-4008-808B-E98A3CF5400F}" type="presOf" srcId="{DE38E21F-5BD3-4BA6-A78A-EB9C63F6EF01}" destId="{4122F268-E5F2-4A62-B1C7-6711A7CE6FC0}" srcOrd="0" destOrd="0" presId="urn:microsoft.com/office/officeart/2008/layout/LinedList"/>
    <dgm:cxn modelId="{8979B358-E54A-402F-9C63-D9FB36B8D0F0}" srcId="{E8AC2691-4898-47AE-BE81-928D1D6A8D4C}" destId="{DE38E21F-5BD3-4BA6-A78A-EB9C63F6EF01}" srcOrd="2" destOrd="0" parTransId="{7A125030-7632-4EDD-A1C0-DA027B4099C5}" sibTransId="{4917ED04-8C99-4FB8-91AF-ED881B7B2BBC}"/>
    <dgm:cxn modelId="{882DE1B2-9376-4D90-844D-840A6AC39440}" srcId="{E8AC2691-4898-47AE-BE81-928D1D6A8D4C}" destId="{4372C67D-CCD5-4184-8565-F6F02FA078D3}" srcOrd="0" destOrd="0" parTransId="{8FA7D95E-FFBE-483C-BA13-536119A2D9EC}" sibTransId="{416AC835-B150-47A9-9255-80B6C53FCC05}"/>
    <dgm:cxn modelId="{C5D62FB8-47E2-4B61-AFED-6DB2B337BFA9}" type="presOf" srcId="{4372C67D-CCD5-4184-8565-F6F02FA078D3}" destId="{7D0B475D-C236-4218-8D16-83039615D50C}" srcOrd="0" destOrd="0" presId="urn:microsoft.com/office/officeart/2008/layout/LinedList"/>
    <dgm:cxn modelId="{A48E5ECC-65BF-49A2-95FA-EFB62B57E706}" type="presOf" srcId="{5231F61B-9556-48AB-9A82-8EFCFEA9B4B8}" destId="{1F24E94A-B761-4F7A-98A4-AF9FEC030606}" srcOrd="0" destOrd="0" presId="urn:microsoft.com/office/officeart/2008/layout/LinedList"/>
    <dgm:cxn modelId="{F93B7DE8-42D6-4D6B-A281-791E07138D5A}" type="presOf" srcId="{E8AC2691-4898-47AE-BE81-928D1D6A8D4C}" destId="{56DC7529-6D60-4F71-B9F1-2FFEF255DB81}" srcOrd="0" destOrd="0" presId="urn:microsoft.com/office/officeart/2008/layout/LinedList"/>
    <dgm:cxn modelId="{2525F1EB-D831-4EE9-8811-41868E8E331C}" type="presParOf" srcId="{56DC7529-6D60-4F71-B9F1-2FFEF255DB81}" destId="{659EECA4-A592-4A62-8D71-F3EABB449DD9}" srcOrd="0" destOrd="0" presId="urn:microsoft.com/office/officeart/2008/layout/LinedList"/>
    <dgm:cxn modelId="{6FD50288-EDA9-4C63-8460-1129DE7B4FF3}" type="presParOf" srcId="{56DC7529-6D60-4F71-B9F1-2FFEF255DB81}" destId="{3689FA01-5CF7-47A3-BB75-7FA98605BF04}" srcOrd="1" destOrd="0" presId="urn:microsoft.com/office/officeart/2008/layout/LinedList"/>
    <dgm:cxn modelId="{CB92D3AB-DEC8-49FD-8A12-99137D429340}" type="presParOf" srcId="{3689FA01-5CF7-47A3-BB75-7FA98605BF04}" destId="{7D0B475D-C236-4218-8D16-83039615D50C}" srcOrd="0" destOrd="0" presId="urn:microsoft.com/office/officeart/2008/layout/LinedList"/>
    <dgm:cxn modelId="{A739CD7F-D3E3-4973-A0C7-8B2ACF4E070C}" type="presParOf" srcId="{3689FA01-5CF7-47A3-BB75-7FA98605BF04}" destId="{ABBB1351-C2B7-4A64-AEFB-89126D0F67F7}" srcOrd="1" destOrd="0" presId="urn:microsoft.com/office/officeart/2008/layout/LinedList"/>
    <dgm:cxn modelId="{3A62E905-47BA-4262-8BC6-DAB6325BC38A}" type="presParOf" srcId="{56DC7529-6D60-4F71-B9F1-2FFEF255DB81}" destId="{4DE1FC49-FD9D-42E7-A76A-BF89A85DF53C}" srcOrd="2" destOrd="0" presId="urn:microsoft.com/office/officeart/2008/layout/LinedList"/>
    <dgm:cxn modelId="{B7BB98EE-B2AE-4F05-97AE-243B3FBC3E77}" type="presParOf" srcId="{56DC7529-6D60-4F71-B9F1-2FFEF255DB81}" destId="{53AB2A57-9015-47EF-B29C-C46E5FC986A3}" srcOrd="3" destOrd="0" presId="urn:microsoft.com/office/officeart/2008/layout/LinedList"/>
    <dgm:cxn modelId="{1FD14054-4F6A-482B-9301-EB7268014EF6}" type="presParOf" srcId="{53AB2A57-9015-47EF-B29C-C46E5FC986A3}" destId="{1F24E94A-B761-4F7A-98A4-AF9FEC030606}" srcOrd="0" destOrd="0" presId="urn:microsoft.com/office/officeart/2008/layout/LinedList"/>
    <dgm:cxn modelId="{564738EC-CA2B-4D4C-B526-EA00AC9AC11A}" type="presParOf" srcId="{53AB2A57-9015-47EF-B29C-C46E5FC986A3}" destId="{02443981-579F-4486-B4FE-92CB216733D9}" srcOrd="1" destOrd="0" presId="urn:microsoft.com/office/officeart/2008/layout/LinedList"/>
    <dgm:cxn modelId="{02F31B9B-60F0-4690-B88A-D193E02E7EED}" type="presParOf" srcId="{56DC7529-6D60-4F71-B9F1-2FFEF255DB81}" destId="{CBC5C099-612C-4BB7-90C3-82504544AA5D}" srcOrd="4" destOrd="0" presId="urn:microsoft.com/office/officeart/2008/layout/LinedList"/>
    <dgm:cxn modelId="{7411D776-3813-48F0-8233-BB8B0A8C251D}" type="presParOf" srcId="{56DC7529-6D60-4F71-B9F1-2FFEF255DB81}" destId="{717B0719-C682-49C4-BABA-BAE2CC0A3A77}" srcOrd="5" destOrd="0" presId="urn:microsoft.com/office/officeart/2008/layout/LinedList"/>
    <dgm:cxn modelId="{0F322FBE-5BDD-49E8-84D8-6586E39A32BB}" type="presParOf" srcId="{717B0719-C682-49C4-BABA-BAE2CC0A3A77}" destId="{4122F268-E5F2-4A62-B1C7-6711A7CE6FC0}" srcOrd="0" destOrd="0" presId="urn:microsoft.com/office/officeart/2008/layout/LinedList"/>
    <dgm:cxn modelId="{67E6CCCC-F0A1-4CD1-BCA3-F0810282A948}" type="presParOf" srcId="{717B0719-C682-49C4-BABA-BAE2CC0A3A77}" destId="{0844B6EA-8E12-4399-A0D9-2CED0FD5D44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7B1888-2404-4E6A-BCE1-F200ED59DA3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BBDABC5-0669-42A8-81A2-3A459BF07C98}">
      <dgm:prSet/>
      <dgm:spPr/>
      <dgm:t>
        <a:bodyPr/>
        <a:lstStyle/>
        <a:p>
          <a:r>
            <a:rPr lang="en-US"/>
            <a:t>The </a:t>
          </a:r>
          <a:r>
            <a:rPr lang="en-US" b="1"/>
            <a:t>integrated nature of the SDGs</a:t>
          </a:r>
          <a:r>
            <a:rPr lang="en-US"/>
            <a:t> requires a global response and a renewed commitment to multilateralism.</a:t>
          </a:r>
        </a:p>
      </dgm:t>
    </dgm:pt>
    <dgm:pt modelId="{214B3BB3-A9A6-44EA-8B8C-3C777572FAC2}" type="parTrans" cxnId="{B7C366E4-BEB7-4760-AA33-1B689330B8CC}">
      <dgm:prSet/>
      <dgm:spPr/>
      <dgm:t>
        <a:bodyPr/>
        <a:lstStyle/>
        <a:p>
          <a:endParaRPr lang="en-US"/>
        </a:p>
      </dgm:t>
    </dgm:pt>
    <dgm:pt modelId="{44837DE4-05BE-482F-AE92-C5E078B7B1C7}" type="sibTrans" cxnId="{B7C366E4-BEB7-4760-AA33-1B689330B8CC}">
      <dgm:prSet/>
      <dgm:spPr/>
      <dgm:t>
        <a:bodyPr/>
        <a:lstStyle/>
        <a:p>
          <a:endParaRPr lang="en-US"/>
        </a:p>
      </dgm:t>
    </dgm:pt>
    <dgm:pt modelId="{6F1263BF-A6EE-434B-AD4B-918FA7B34754}">
      <dgm:prSet/>
      <dgm:spPr/>
      <dgm:t>
        <a:bodyPr/>
        <a:lstStyle/>
        <a:p>
          <a:r>
            <a:rPr lang="en-US"/>
            <a:t>The multilateral system, especially if reformed, will continue to be </a:t>
          </a:r>
          <a:r>
            <a:rPr lang="en-US" b="1"/>
            <a:t>the uniquely inclusive vehicle</a:t>
          </a:r>
          <a:r>
            <a:rPr lang="en-US"/>
            <a:t> for promoting national and global welfare. </a:t>
          </a:r>
        </a:p>
      </dgm:t>
    </dgm:pt>
    <dgm:pt modelId="{5F47E35A-E917-40E7-AACE-01D999885048}" type="parTrans" cxnId="{9649881F-41C9-41B8-8646-ED9DB2435152}">
      <dgm:prSet/>
      <dgm:spPr/>
      <dgm:t>
        <a:bodyPr/>
        <a:lstStyle/>
        <a:p>
          <a:endParaRPr lang="en-US"/>
        </a:p>
      </dgm:t>
    </dgm:pt>
    <dgm:pt modelId="{2C427E2F-A80D-468A-A08E-FE6042F88B03}" type="sibTrans" cxnId="{9649881F-41C9-41B8-8646-ED9DB2435152}">
      <dgm:prSet/>
      <dgm:spPr/>
      <dgm:t>
        <a:bodyPr/>
        <a:lstStyle/>
        <a:p>
          <a:endParaRPr lang="en-US"/>
        </a:p>
      </dgm:t>
    </dgm:pt>
    <dgm:pt modelId="{8DBB5BE3-95FF-480C-8A88-63F89FDDBD36}" type="pres">
      <dgm:prSet presAssocID="{E87B1888-2404-4E6A-BCE1-F200ED59DA3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168D5DF-0CE7-4B6F-ACBC-1F51312F4C0E}" type="pres">
      <dgm:prSet presAssocID="{2BBDABC5-0669-42A8-81A2-3A459BF07C98}" presName="hierRoot1" presStyleCnt="0"/>
      <dgm:spPr/>
    </dgm:pt>
    <dgm:pt modelId="{C3824052-AF42-4622-9B0E-72ED007E21E5}" type="pres">
      <dgm:prSet presAssocID="{2BBDABC5-0669-42A8-81A2-3A459BF07C98}" presName="composite" presStyleCnt="0"/>
      <dgm:spPr/>
    </dgm:pt>
    <dgm:pt modelId="{38A267E5-84DB-4999-BF47-9E7CF8CC087B}" type="pres">
      <dgm:prSet presAssocID="{2BBDABC5-0669-42A8-81A2-3A459BF07C98}" presName="background" presStyleLbl="node0" presStyleIdx="0" presStyleCnt="2"/>
      <dgm:spPr/>
    </dgm:pt>
    <dgm:pt modelId="{F5532C91-A968-47EF-96A5-311C811EAD88}" type="pres">
      <dgm:prSet presAssocID="{2BBDABC5-0669-42A8-81A2-3A459BF07C98}" presName="text" presStyleLbl="fgAcc0" presStyleIdx="0" presStyleCnt="2">
        <dgm:presLayoutVars>
          <dgm:chPref val="3"/>
        </dgm:presLayoutVars>
      </dgm:prSet>
      <dgm:spPr/>
    </dgm:pt>
    <dgm:pt modelId="{DF1ABE79-AB11-4414-837B-751C45145151}" type="pres">
      <dgm:prSet presAssocID="{2BBDABC5-0669-42A8-81A2-3A459BF07C98}" presName="hierChild2" presStyleCnt="0"/>
      <dgm:spPr/>
    </dgm:pt>
    <dgm:pt modelId="{5E70D87B-6B43-4004-87D4-FC494FDC8021}" type="pres">
      <dgm:prSet presAssocID="{6F1263BF-A6EE-434B-AD4B-918FA7B34754}" presName="hierRoot1" presStyleCnt="0"/>
      <dgm:spPr/>
    </dgm:pt>
    <dgm:pt modelId="{8C64816C-9C90-4A0B-BDA8-1255E6AAEDFB}" type="pres">
      <dgm:prSet presAssocID="{6F1263BF-A6EE-434B-AD4B-918FA7B34754}" presName="composite" presStyleCnt="0"/>
      <dgm:spPr/>
    </dgm:pt>
    <dgm:pt modelId="{5081487F-36BE-4280-9674-AA7909CFE4CF}" type="pres">
      <dgm:prSet presAssocID="{6F1263BF-A6EE-434B-AD4B-918FA7B34754}" presName="background" presStyleLbl="node0" presStyleIdx="1" presStyleCnt="2"/>
      <dgm:spPr/>
    </dgm:pt>
    <dgm:pt modelId="{248A5EF1-6ED5-453B-A04F-8B4D69C92F99}" type="pres">
      <dgm:prSet presAssocID="{6F1263BF-A6EE-434B-AD4B-918FA7B34754}" presName="text" presStyleLbl="fgAcc0" presStyleIdx="1" presStyleCnt="2">
        <dgm:presLayoutVars>
          <dgm:chPref val="3"/>
        </dgm:presLayoutVars>
      </dgm:prSet>
      <dgm:spPr/>
    </dgm:pt>
    <dgm:pt modelId="{FEF86816-7337-4E1F-A687-33409CFFF8B2}" type="pres">
      <dgm:prSet presAssocID="{6F1263BF-A6EE-434B-AD4B-918FA7B34754}" presName="hierChild2" presStyleCnt="0"/>
      <dgm:spPr/>
    </dgm:pt>
  </dgm:ptLst>
  <dgm:cxnLst>
    <dgm:cxn modelId="{9649881F-41C9-41B8-8646-ED9DB2435152}" srcId="{E87B1888-2404-4E6A-BCE1-F200ED59DA37}" destId="{6F1263BF-A6EE-434B-AD4B-918FA7B34754}" srcOrd="1" destOrd="0" parTransId="{5F47E35A-E917-40E7-AACE-01D999885048}" sibTransId="{2C427E2F-A80D-468A-A08E-FE6042F88B03}"/>
    <dgm:cxn modelId="{0162DF49-4BCF-4896-8139-682D6F1A88E7}" type="presOf" srcId="{6F1263BF-A6EE-434B-AD4B-918FA7B34754}" destId="{248A5EF1-6ED5-453B-A04F-8B4D69C92F99}" srcOrd="0" destOrd="0" presId="urn:microsoft.com/office/officeart/2005/8/layout/hierarchy1"/>
    <dgm:cxn modelId="{4F69D16E-5975-477A-861B-B74B21C67833}" type="presOf" srcId="{2BBDABC5-0669-42A8-81A2-3A459BF07C98}" destId="{F5532C91-A968-47EF-96A5-311C811EAD88}" srcOrd="0" destOrd="0" presId="urn:microsoft.com/office/officeart/2005/8/layout/hierarchy1"/>
    <dgm:cxn modelId="{8432E2A1-84E3-4AEA-B4D2-354485321FF2}" type="presOf" srcId="{E87B1888-2404-4E6A-BCE1-F200ED59DA37}" destId="{8DBB5BE3-95FF-480C-8A88-63F89FDDBD36}" srcOrd="0" destOrd="0" presId="urn:microsoft.com/office/officeart/2005/8/layout/hierarchy1"/>
    <dgm:cxn modelId="{B7C366E4-BEB7-4760-AA33-1B689330B8CC}" srcId="{E87B1888-2404-4E6A-BCE1-F200ED59DA37}" destId="{2BBDABC5-0669-42A8-81A2-3A459BF07C98}" srcOrd="0" destOrd="0" parTransId="{214B3BB3-A9A6-44EA-8B8C-3C777572FAC2}" sibTransId="{44837DE4-05BE-482F-AE92-C5E078B7B1C7}"/>
    <dgm:cxn modelId="{1BE95060-1571-44E7-9610-84F305CDE74B}" type="presParOf" srcId="{8DBB5BE3-95FF-480C-8A88-63F89FDDBD36}" destId="{7168D5DF-0CE7-4B6F-ACBC-1F51312F4C0E}" srcOrd="0" destOrd="0" presId="urn:microsoft.com/office/officeart/2005/8/layout/hierarchy1"/>
    <dgm:cxn modelId="{861DBBD3-6063-409A-8E55-4C9E0A4F04E9}" type="presParOf" srcId="{7168D5DF-0CE7-4B6F-ACBC-1F51312F4C0E}" destId="{C3824052-AF42-4622-9B0E-72ED007E21E5}" srcOrd="0" destOrd="0" presId="urn:microsoft.com/office/officeart/2005/8/layout/hierarchy1"/>
    <dgm:cxn modelId="{8103D6FC-35D2-4D89-8C69-B3AB66FB25D7}" type="presParOf" srcId="{C3824052-AF42-4622-9B0E-72ED007E21E5}" destId="{38A267E5-84DB-4999-BF47-9E7CF8CC087B}" srcOrd="0" destOrd="0" presId="urn:microsoft.com/office/officeart/2005/8/layout/hierarchy1"/>
    <dgm:cxn modelId="{32B4C599-4D15-41BB-A9D0-2A16935E2D13}" type="presParOf" srcId="{C3824052-AF42-4622-9B0E-72ED007E21E5}" destId="{F5532C91-A968-47EF-96A5-311C811EAD88}" srcOrd="1" destOrd="0" presId="urn:microsoft.com/office/officeart/2005/8/layout/hierarchy1"/>
    <dgm:cxn modelId="{FCCDD825-460E-48BD-8AC3-381CFD73C61A}" type="presParOf" srcId="{7168D5DF-0CE7-4B6F-ACBC-1F51312F4C0E}" destId="{DF1ABE79-AB11-4414-837B-751C45145151}" srcOrd="1" destOrd="0" presId="urn:microsoft.com/office/officeart/2005/8/layout/hierarchy1"/>
    <dgm:cxn modelId="{598566A6-FBCF-4CCB-974A-CF2B48F57621}" type="presParOf" srcId="{8DBB5BE3-95FF-480C-8A88-63F89FDDBD36}" destId="{5E70D87B-6B43-4004-87D4-FC494FDC8021}" srcOrd="1" destOrd="0" presId="urn:microsoft.com/office/officeart/2005/8/layout/hierarchy1"/>
    <dgm:cxn modelId="{37D929C4-EA35-4046-8DE1-8E8B992CC6C8}" type="presParOf" srcId="{5E70D87B-6B43-4004-87D4-FC494FDC8021}" destId="{8C64816C-9C90-4A0B-BDA8-1255E6AAEDFB}" srcOrd="0" destOrd="0" presId="urn:microsoft.com/office/officeart/2005/8/layout/hierarchy1"/>
    <dgm:cxn modelId="{B25951C1-C648-4CA5-8B70-23B91770E999}" type="presParOf" srcId="{8C64816C-9C90-4A0B-BDA8-1255E6AAEDFB}" destId="{5081487F-36BE-4280-9674-AA7909CFE4CF}" srcOrd="0" destOrd="0" presId="urn:microsoft.com/office/officeart/2005/8/layout/hierarchy1"/>
    <dgm:cxn modelId="{92436AB4-E20C-4EC9-B359-4356378C4216}" type="presParOf" srcId="{8C64816C-9C90-4A0B-BDA8-1255E6AAEDFB}" destId="{248A5EF1-6ED5-453B-A04F-8B4D69C92F99}" srcOrd="1" destOrd="0" presId="urn:microsoft.com/office/officeart/2005/8/layout/hierarchy1"/>
    <dgm:cxn modelId="{0A9DA85C-7333-4DEC-9627-1B3151F8391A}" type="presParOf" srcId="{5E70D87B-6B43-4004-87D4-FC494FDC8021}" destId="{FEF86816-7337-4E1F-A687-33409CFFF8B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9EECA4-A592-4A62-8D71-F3EABB449DD9}">
      <dsp:nvSpPr>
        <dsp:cNvPr id="0" name=""/>
        <dsp:cNvSpPr/>
      </dsp:nvSpPr>
      <dsp:spPr>
        <a:xfrm>
          <a:off x="0" y="2758"/>
          <a:ext cx="74774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0B475D-C236-4218-8D16-83039615D50C}">
      <dsp:nvSpPr>
        <dsp:cNvPr id="0" name=""/>
        <dsp:cNvSpPr/>
      </dsp:nvSpPr>
      <dsp:spPr>
        <a:xfrm>
          <a:off x="0" y="2758"/>
          <a:ext cx="7477443" cy="1881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IMF and WB have begun to opt for principles and tools dedicated to the research of greater sustainability</a:t>
          </a:r>
          <a:r>
            <a:rPr lang="en-US" sz="2600" kern="1200"/>
            <a:t>, however, this only happened very gradually and with delay.</a:t>
          </a:r>
        </a:p>
      </dsp:txBody>
      <dsp:txXfrm>
        <a:off x="0" y="2758"/>
        <a:ext cx="7477443" cy="1881464"/>
      </dsp:txXfrm>
    </dsp:sp>
    <dsp:sp modelId="{4DE1FC49-FD9D-42E7-A76A-BF89A85DF53C}">
      <dsp:nvSpPr>
        <dsp:cNvPr id="0" name=""/>
        <dsp:cNvSpPr/>
      </dsp:nvSpPr>
      <dsp:spPr>
        <a:xfrm>
          <a:off x="0" y="1884223"/>
          <a:ext cx="7477443" cy="0"/>
        </a:xfrm>
        <a:prstGeom prst="line">
          <a:avLst/>
        </a:prstGeom>
        <a:solidFill>
          <a:schemeClr val="accent2">
            <a:hueOff val="1620045"/>
            <a:satOff val="225"/>
            <a:lumOff val="196"/>
            <a:alphaOff val="0"/>
          </a:schemeClr>
        </a:solidFill>
        <a:ln w="15875" cap="flat" cmpd="sng" algn="ctr">
          <a:solidFill>
            <a:schemeClr val="accent2">
              <a:hueOff val="1620045"/>
              <a:satOff val="225"/>
              <a:lumOff val="1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24E94A-B761-4F7A-98A4-AF9FEC030606}">
      <dsp:nvSpPr>
        <dsp:cNvPr id="0" name=""/>
        <dsp:cNvSpPr/>
      </dsp:nvSpPr>
      <dsp:spPr>
        <a:xfrm>
          <a:off x="0" y="1884223"/>
          <a:ext cx="7477443" cy="1881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There are still</a:t>
          </a:r>
          <a:r>
            <a:rPr lang="en-US" sz="2600" b="1" kern="1200" dirty="0"/>
            <a:t> no global universal institutions that guarantee the restructuring of foreign sovereign debt in accordance with </a:t>
          </a:r>
          <a:r>
            <a:rPr lang="en-US" sz="2600" kern="1200" dirty="0"/>
            <a:t>the need </a:t>
          </a:r>
          <a:r>
            <a:rPr lang="en-US" sz="2600" b="1" kern="1200" dirty="0"/>
            <a:t>to promote human rights and sustainable development</a:t>
          </a:r>
          <a:endParaRPr lang="en-US" sz="2600" kern="1200" dirty="0"/>
        </a:p>
      </dsp:txBody>
      <dsp:txXfrm>
        <a:off x="0" y="1884223"/>
        <a:ext cx="7477443" cy="1881464"/>
      </dsp:txXfrm>
    </dsp:sp>
    <dsp:sp modelId="{CBC5C099-612C-4BB7-90C3-82504544AA5D}">
      <dsp:nvSpPr>
        <dsp:cNvPr id="0" name=""/>
        <dsp:cNvSpPr/>
      </dsp:nvSpPr>
      <dsp:spPr>
        <a:xfrm>
          <a:off x="0" y="3765688"/>
          <a:ext cx="7477443" cy="0"/>
        </a:xfrm>
        <a:prstGeom prst="line">
          <a:avLst/>
        </a:prstGeom>
        <a:solidFill>
          <a:schemeClr val="accent2">
            <a:hueOff val="3240090"/>
            <a:satOff val="451"/>
            <a:lumOff val="392"/>
            <a:alphaOff val="0"/>
          </a:schemeClr>
        </a:solidFill>
        <a:ln w="15875" cap="flat" cmpd="sng" algn="ctr">
          <a:solidFill>
            <a:schemeClr val="accent2">
              <a:hueOff val="3240090"/>
              <a:satOff val="451"/>
              <a:lumOff val="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22F268-E5F2-4A62-B1C7-6711A7CE6FC0}">
      <dsp:nvSpPr>
        <dsp:cNvPr id="0" name=""/>
        <dsp:cNvSpPr/>
      </dsp:nvSpPr>
      <dsp:spPr>
        <a:xfrm>
          <a:off x="0" y="3765688"/>
          <a:ext cx="7477443" cy="1881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/>
            <a:t>The WTO negotiations have essentially focused on trade liberalization, without giving due consideration to the SDGs</a:t>
          </a:r>
          <a:r>
            <a:rPr lang="en-US" sz="2600" kern="1200" dirty="0"/>
            <a:t> or aspects such as decent work, food security, and a balanced use of natural resources</a:t>
          </a:r>
        </a:p>
      </dsp:txBody>
      <dsp:txXfrm>
        <a:off x="0" y="3765688"/>
        <a:ext cx="7477443" cy="18814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A267E5-84DB-4999-BF47-9E7CF8CC087B}">
      <dsp:nvSpPr>
        <dsp:cNvPr id="0" name=""/>
        <dsp:cNvSpPr/>
      </dsp:nvSpPr>
      <dsp:spPr>
        <a:xfrm>
          <a:off x="1227" y="415897"/>
          <a:ext cx="4309690" cy="27366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532C91-A968-47EF-96A5-311C811EAD88}">
      <dsp:nvSpPr>
        <dsp:cNvPr id="0" name=""/>
        <dsp:cNvSpPr/>
      </dsp:nvSpPr>
      <dsp:spPr>
        <a:xfrm>
          <a:off x="480082" y="870809"/>
          <a:ext cx="4309690" cy="27366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The </a:t>
          </a:r>
          <a:r>
            <a:rPr lang="en-US" sz="2800" b="1" kern="1200"/>
            <a:t>integrated nature of the SDGs</a:t>
          </a:r>
          <a:r>
            <a:rPr lang="en-US" sz="2800" kern="1200"/>
            <a:t> requires a global response and a renewed commitment to multilateralism.</a:t>
          </a:r>
        </a:p>
      </dsp:txBody>
      <dsp:txXfrm>
        <a:off x="560236" y="950963"/>
        <a:ext cx="4149382" cy="2576345"/>
      </dsp:txXfrm>
    </dsp:sp>
    <dsp:sp modelId="{5081487F-36BE-4280-9674-AA7909CFE4CF}">
      <dsp:nvSpPr>
        <dsp:cNvPr id="0" name=""/>
        <dsp:cNvSpPr/>
      </dsp:nvSpPr>
      <dsp:spPr>
        <a:xfrm>
          <a:off x="5268627" y="415897"/>
          <a:ext cx="4309690" cy="27366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8A5EF1-6ED5-453B-A04F-8B4D69C92F99}">
      <dsp:nvSpPr>
        <dsp:cNvPr id="0" name=""/>
        <dsp:cNvSpPr/>
      </dsp:nvSpPr>
      <dsp:spPr>
        <a:xfrm>
          <a:off x="5747481" y="870809"/>
          <a:ext cx="4309690" cy="27366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The multilateral system, especially if reformed, will continue to be </a:t>
          </a:r>
          <a:r>
            <a:rPr lang="en-US" sz="2800" b="1" kern="1200"/>
            <a:t>the uniquely inclusive vehicle</a:t>
          </a:r>
          <a:r>
            <a:rPr lang="en-US" sz="2800" kern="1200"/>
            <a:t> for promoting national and global welfare. </a:t>
          </a:r>
        </a:p>
      </dsp:txBody>
      <dsp:txXfrm>
        <a:off x="5827635" y="950963"/>
        <a:ext cx="4149382" cy="25763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5A8C-7A1E-4B00-B93E-D19AF96922DF}" type="datetimeFigureOut">
              <a:rPr lang="it-IT" smtClean="0"/>
              <a:t>06/11/2023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A4F4-8805-449A-8983-3ADF0B4D2FF3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415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5A8C-7A1E-4B00-B93E-D19AF96922DF}" type="datetimeFigureOut">
              <a:rPr lang="it-IT" smtClean="0"/>
              <a:t>06/11/2023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A4F4-8805-449A-8983-3ADF0B4D2F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6205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5A8C-7A1E-4B00-B93E-D19AF96922DF}" type="datetimeFigureOut">
              <a:rPr lang="it-IT" smtClean="0"/>
              <a:t>06/11/2023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A4F4-8805-449A-8983-3ADF0B4D2F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0856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5A8C-7A1E-4B00-B93E-D19AF96922DF}" type="datetimeFigureOut">
              <a:rPr lang="it-IT" smtClean="0"/>
              <a:t>06/11/2023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A4F4-8805-449A-8983-3ADF0B4D2F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9487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5A8C-7A1E-4B00-B93E-D19AF96922DF}" type="datetimeFigureOut">
              <a:rPr lang="it-IT" smtClean="0"/>
              <a:t>06/11/2023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A4F4-8805-449A-8983-3ADF0B4D2FF3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149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5A8C-7A1E-4B00-B93E-D19AF96922DF}" type="datetimeFigureOut">
              <a:rPr lang="it-IT" smtClean="0"/>
              <a:t>06/11/2023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A4F4-8805-449A-8983-3ADF0B4D2F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9164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5A8C-7A1E-4B00-B93E-D19AF96922DF}" type="datetimeFigureOut">
              <a:rPr lang="it-IT" smtClean="0"/>
              <a:t>06/11/2023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A4F4-8805-449A-8983-3ADF0B4D2F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8218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5A8C-7A1E-4B00-B93E-D19AF96922DF}" type="datetimeFigureOut">
              <a:rPr lang="it-IT" smtClean="0"/>
              <a:t>06/11/2023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A4F4-8805-449A-8983-3ADF0B4D2F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3396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5A8C-7A1E-4B00-B93E-D19AF96922DF}" type="datetimeFigureOut">
              <a:rPr lang="it-IT" smtClean="0"/>
              <a:t>06/11/2023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A4F4-8805-449A-8983-3ADF0B4D2F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6879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2895A8C-7A1E-4B00-B93E-D19AF96922DF}" type="datetimeFigureOut">
              <a:rPr lang="it-IT" smtClean="0"/>
              <a:t>06/11/2023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F3A4F4-8805-449A-8983-3ADF0B4D2F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0568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5A8C-7A1E-4B00-B93E-D19AF96922DF}" type="datetimeFigureOut">
              <a:rPr lang="it-IT" smtClean="0"/>
              <a:t>06/11/2023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A4F4-8805-449A-8983-3ADF0B4D2F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440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2895A8C-7A1E-4B00-B93E-D19AF96922DF}" type="datetimeFigureOut">
              <a:rPr lang="it-IT" smtClean="0"/>
              <a:t>06/11/2023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6F3A4F4-8805-449A-8983-3ADF0B4D2FF3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3038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6392BF-B05A-A1A1-425B-48E915A2E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57316"/>
            <a:ext cx="10058400" cy="4167796"/>
          </a:xfrm>
        </p:spPr>
        <p:txBody>
          <a:bodyPr>
            <a:normAutofit/>
          </a:bodyPr>
          <a:lstStyle/>
          <a:p>
            <a:pPr algn="ctr"/>
            <a:br>
              <a:rPr lang="it-IT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</a:br>
            <a:br>
              <a:rPr lang="it-IT" sz="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</a:br>
            <a:br>
              <a:rPr lang="it-IT" sz="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</a:br>
            <a:br>
              <a:rPr lang="it-IT" sz="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</a:br>
            <a:br>
              <a:rPr lang="it-IT" sz="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</a:br>
            <a:br>
              <a:rPr lang="it-IT" sz="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</a:br>
            <a:br>
              <a:rPr lang="it-IT" sz="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</a:br>
            <a:br>
              <a:rPr lang="it-IT" sz="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</a:br>
            <a:br>
              <a:rPr lang="it-IT" sz="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</a:br>
            <a:br>
              <a:rPr lang="it-IT" sz="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</a:br>
            <a:br>
              <a:rPr lang="it-IT" sz="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</a:rPr>
            </a:br>
            <a:r>
              <a:rPr lang="en-US" sz="3100" b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Sustainable Development as Fundamental Pillar of Economic Governance and Public Affairs</a:t>
            </a:r>
            <a:br>
              <a:rPr lang="it-IT" sz="31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1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Ravenna, </a:t>
            </a:r>
            <a:br>
              <a:rPr lang="it-IT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0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December</a:t>
            </a:r>
            <a:r>
              <a:rPr lang="it-IT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10, 2023</a:t>
            </a:r>
            <a:b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2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D24ABBA-4608-6DB4-C0F6-56E320AF2D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4480200"/>
            <a:ext cx="10058400" cy="2014005"/>
          </a:xfrm>
        </p:spPr>
        <p:txBody>
          <a:bodyPr>
            <a:normAutofit/>
          </a:bodyPr>
          <a:lstStyle/>
          <a:p>
            <a:pPr algn="ctr"/>
            <a:r>
              <a:rPr kumimoji="0" lang="it-IT" b="1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kumimoji="0" lang="it-IT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Inclusive and </a:t>
            </a:r>
            <a:r>
              <a:rPr kumimoji="0" lang="it-IT" b="1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Sustainable</a:t>
            </a:r>
            <a:r>
              <a:rPr kumimoji="0" lang="it-IT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b="1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Multilateralism</a:t>
            </a:r>
            <a:r>
              <a:rPr kumimoji="0" lang="it-IT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b="1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Possible</a:t>
            </a:r>
            <a:r>
              <a:rPr kumimoji="0" lang="it-IT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br>
              <a:rPr kumimoji="0" lang="it-IT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it-IT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kumimoji="0" lang="it-IT" b="1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Search</a:t>
            </a:r>
            <a:r>
              <a:rPr kumimoji="0" lang="it-IT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a New Global </a:t>
            </a:r>
            <a:r>
              <a:rPr kumimoji="0" lang="it-IT" b="1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Economic</a:t>
            </a:r>
            <a:r>
              <a:rPr kumimoji="0" lang="it-IT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Governance</a:t>
            </a:r>
          </a:p>
          <a:p>
            <a:pPr algn="ctr"/>
            <a:r>
              <a:rPr lang="it-IT" sz="2000" kern="1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Maria Rosaria Mauro</a:t>
            </a:r>
          </a:p>
          <a:p>
            <a:pPr algn="ctr"/>
            <a:r>
              <a:rPr lang="it-IT" sz="2000" i="1" kern="1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Universitas </a:t>
            </a:r>
            <a:r>
              <a:rPr lang="it-IT" sz="2000" i="1" kern="1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Mercatorum</a:t>
            </a:r>
            <a:endParaRPr lang="it-IT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Immagine 22" descr="Immagine che contiene testo, Carattere&#10;&#10;Descrizione generata automaticamente">
            <a:extLst>
              <a:ext uri="{FF2B5EF4-FFF2-40B4-BE49-F238E27FC236}">
                <a16:creationId xmlns:a16="http://schemas.microsoft.com/office/drawing/2014/main" id="{0BD25B4A-24B7-6749-5EC1-ACEDBBA8E0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337" y="363795"/>
            <a:ext cx="2509070" cy="120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898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8F2C57E-6EA7-4D0F-3FE5-8DE45B46F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en-US" sz="36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Need for a Global Economic Governance Reform</a:t>
            </a:r>
            <a:endParaRPr lang="it-IT" sz="3600" b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BE67D5-E12B-C5EA-5675-22BA81212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 fontScale="92500" lnSpcReduction="10000"/>
          </a:bodyPr>
          <a:lstStyle/>
          <a:p>
            <a:endParaRPr lang="en-US" dirty="0"/>
          </a:p>
          <a:p>
            <a:r>
              <a:rPr lang="en-US" sz="2800" dirty="0"/>
              <a:t>The international community is </a:t>
            </a:r>
            <a:r>
              <a:rPr lang="en-US" sz="2800" b="1" dirty="0"/>
              <a:t>far from achieving the objectives </a:t>
            </a:r>
            <a:r>
              <a:rPr lang="en-US" sz="2800" dirty="0"/>
              <a:t>that should be accomplished by 2030.</a:t>
            </a:r>
          </a:p>
          <a:p>
            <a:endParaRPr lang="en-US" sz="2800" dirty="0"/>
          </a:p>
          <a:p>
            <a:r>
              <a:rPr lang="en-US" sz="2800" b="1" dirty="0"/>
              <a:t>More incisive transformations</a:t>
            </a:r>
            <a:r>
              <a:rPr lang="en-US" sz="2800" dirty="0"/>
              <a:t> of national social and economic systems are needed, as well as a reform of the international "institutional" system and of </a:t>
            </a:r>
            <a:r>
              <a:rPr lang="en-US" sz="2800" b="1" dirty="0"/>
              <a:t>global economic governance </a:t>
            </a:r>
            <a:r>
              <a:rPr lang="en-US" sz="2800" dirty="0"/>
              <a:t>that could favor such transformations. </a:t>
            </a:r>
          </a:p>
          <a:p>
            <a:endParaRPr lang="en-US" sz="2800" dirty="0"/>
          </a:p>
          <a:p>
            <a:r>
              <a:rPr lang="en-US" sz="2800" dirty="0"/>
              <a:t>In this context, the </a:t>
            </a:r>
            <a:r>
              <a:rPr lang="en-US" sz="2800" b="1" dirty="0"/>
              <a:t>reform of economic multilateral organizations</a:t>
            </a:r>
            <a:r>
              <a:rPr lang="en-US" sz="2800" dirty="0"/>
              <a:t> takes place.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421863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5CC907-893B-4E05-7161-3C0CC400D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73371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4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Key Issues for a </a:t>
            </a:r>
            <a:r>
              <a:rPr lang="it-IT" sz="40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Reform</a:t>
            </a:r>
            <a:r>
              <a:rPr lang="it-IT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it-IT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0626B4-B85A-C503-F704-E54E2A58A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632" y="1170039"/>
            <a:ext cx="11425084" cy="503411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it-IT" sz="2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reform</a:t>
            </a:r>
            <a:r>
              <a:rPr lang="it-IT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the global </a:t>
            </a:r>
            <a:r>
              <a:rPr lang="it-IT" sz="2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economic</a:t>
            </a:r>
            <a:r>
              <a:rPr lang="it-IT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governance </a:t>
            </a:r>
            <a:r>
              <a:rPr lang="it-IT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must </a:t>
            </a:r>
            <a:r>
              <a:rPr lang="it-IT" sz="20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occur</a:t>
            </a:r>
            <a:r>
              <a:rPr lang="it-IT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light of the </a:t>
            </a:r>
            <a:r>
              <a:rPr lang="it-IT" sz="20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objective</a:t>
            </a:r>
            <a:r>
              <a:rPr lang="it-IT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a </a:t>
            </a:r>
            <a:r>
              <a:rPr lang="it-IT" sz="20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sustainable</a:t>
            </a:r>
            <a:r>
              <a:rPr lang="it-IT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20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shared</a:t>
            </a:r>
            <a:r>
              <a:rPr lang="it-IT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growth</a:t>
            </a:r>
            <a:r>
              <a:rPr lang="it-IT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it-IT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000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it-IT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</a:t>
            </a:r>
            <a:r>
              <a:rPr lang="it-IT" sz="2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issues</a:t>
            </a:r>
            <a:r>
              <a:rPr lang="it-IT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the </a:t>
            </a:r>
            <a:r>
              <a:rPr lang="it-IT" sz="20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reduction</a:t>
            </a:r>
            <a:r>
              <a:rPr lang="it-IT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20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debt</a:t>
            </a:r>
            <a:r>
              <a:rPr lang="it-IT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burden</a:t>
            </a:r>
            <a:r>
              <a:rPr lang="it-IT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2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accompanied</a:t>
            </a:r>
            <a:r>
              <a:rPr lang="it-IT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by the </a:t>
            </a:r>
            <a:r>
              <a:rPr lang="it-IT" sz="2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</a:t>
            </a:r>
            <a:r>
              <a:rPr lang="it-IT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new </a:t>
            </a:r>
            <a:r>
              <a:rPr lang="it-IT" sz="2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mechanisms</a:t>
            </a:r>
            <a:r>
              <a:rPr lang="it-IT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2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principles</a:t>
            </a:r>
            <a:r>
              <a:rPr lang="it-IT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regarding</a:t>
            </a:r>
            <a:r>
              <a:rPr lang="it-IT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debt</a:t>
            </a:r>
            <a:r>
              <a:rPr lang="it-IT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restructuring</a:t>
            </a:r>
            <a:r>
              <a:rPr lang="it-IT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the </a:t>
            </a:r>
            <a:r>
              <a:rPr lang="it-IT" sz="20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increase</a:t>
            </a:r>
            <a:r>
              <a:rPr lang="it-IT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</a:t>
            </a:r>
            <a:r>
              <a:rPr lang="it-IT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sustainable</a:t>
            </a:r>
            <a:r>
              <a:rPr lang="it-IT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finance</a:t>
            </a:r>
            <a:r>
              <a:rPr lang="it-IT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the </a:t>
            </a:r>
            <a:r>
              <a:rPr lang="it-IT" sz="20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improvement</a:t>
            </a:r>
            <a:r>
              <a:rPr lang="it-IT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the international trade system</a:t>
            </a:r>
            <a:r>
              <a:rPr lang="it-IT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b="1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Declaration</a:t>
            </a:r>
            <a:r>
              <a:rPr lang="it-IT" sz="18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it-IT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adopted</a:t>
            </a:r>
            <a:r>
              <a:rPr lang="it-IT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on </a:t>
            </a:r>
            <a:r>
              <a:rPr lang="it-IT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occasion</a:t>
            </a:r>
            <a:r>
              <a:rPr lang="it-IT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of </a:t>
            </a:r>
            <a:r>
              <a:rPr lang="en-US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</a:t>
            </a:r>
            <a:r>
              <a:rPr lang="en-US" sz="18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Summit on the Sustainable Development Goals </a:t>
            </a:r>
            <a:r>
              <a:rPr lang="en-US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18 and 19 September 2023</a:t>
            </a:r>
            <a:r>
              <a:rPr lang="en-US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it-IT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improving the international debt mechanisms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providing support for eligible vulnerable countries and strengthening the coordination among creditors;</a:t>
            </a:r>
            <a:endParaRPr lang="it-IT" sz="1800" b="1" kern="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support a reform of the international financial architecture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order to promote investments for the achievement of SDGs and to face global challenges;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urge multilateral development banks to mobilize and provide additional financing 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support developing countries to achieve the SDGs;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promote a universal, rules -based, non-discriminatory, open, fair, inclusive, equitable and transparent multilateral trading system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with the WTO at its core, which could contribute to the achievement of the SDGs.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16366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17">
            <a:extLst>
              <a:ext uri="{FF2B5EF4-FFF2-40B4-BE49-F238E27FC236}">
                <a16:creationId xmlns:a16="http://schemas.microsoft.com/office/drawing/2014/main" id="{9F5E263C-FB7E-4A3E-AD04-5140CD3D1D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9">
            <a:extLst>
              <a:ext uri="{FF2B5EF4-FFF2-40B4-BE49-F238E27FC236}">
                <a16:creationId xmlns:a16="http://schemas.microsoft.com/office/drawing/2014/main" id="{9E65ED8C-90F7-4EB0-ACCB-64AEF411E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3B69F7D-E07B-C736-FCBB-0C39513E9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it-IT" sz="33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Modest Level of </a:t>
            </a:r>
            <a:r>
              <a:rPr lang="it-IT" sz="33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Implementation</a:t>
            </a:r>
            <a:r>
              <a:rPr lang="it-IT" sz="33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of International Commitments on Human </a:t>
            </a:r>
            <a:r>
              <a:rPr lang="it-IT" sz="33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Rights</a:t>
            </a:r>
            <a:r>
              <a:rPr lang="it-IT" sz="33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it-IT" sz="33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Sustainable</a:t>
            </a:r>
            <a:r>
              <a:rPr lang="it-IT" sz="33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Development by </a:t>
            </a:r>
            <a:r>
              <a:rPr lang="it-IT" sz="33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Economic</a:t>
            </a:r>
            <a:r>
              <a:rPr lang="it-IT" sz="33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International </a:t>
            </a:r>
            <a:r>
              <a:rPr lang="it-IT" sz="33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Organisations</a:t>
            </a:r>
            <a:endParaRPr lang="it-IT" sz="3300" dirty="0">
              <a:solidFill>
                <a:srgbClr val="FFFFFF"/>
              </a:solidFill>
            </a:endParaRPr>
          </a:p>
        </p:txBody>
      </p:sp>
      <p:sp>
        <p:nvSpPr>
          <p:cNvPr id="30" name="Rectangle 21">
            <a:extLst>
              <a:ext uri="{FF2B5EF4-FFF2-40B4-BE49-F238E27FC236}">
                <a16:creationId xmlns:a16="http://schemas.microsoft.com/office/drawing/2014/main" id="{6604E3BF-88F7-4D19-BEC9-8486966EA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FE538E3D-CF40-4E99-1AD7-4070CB8671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9970167"/>
              </p:ext>
            </p:extLst>
          </p:nvPr>
        </p:nvGraphicFramePr>
        <p:xfrm>
          <a:off x="4401979" y="639763"/>
          <a:ext cx="7477443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0317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C5138816-AF06-47EE-964C-EC93C016D5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84F7A3D-077D-3CDB-6E63-C55B8B12E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4939" y="615282"/>
            <a:ext cx="6574972" cy="1450757"/>
          </a:xfrm>
        </p:spPr>
        <p:txBody>
          <a:bodyPr>
            <a:normAutofit/>
          </a:bodyPr>
          <a:lstStyle/>
          <a:p>
            <a:r>
              <a:rPr lang="it-IT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Guidelines for the </a:t>
            </a:r>
            <a:r>
              <a:rPr lang="it-IT" sz="3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Reform</a:t>
            </a:r>
            <a:r>
              <a:rPr lang="it-IT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of </a:t>
            </a:r>
            <a:r>
              <a:rPr lang="it-IT" sz="3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Economic</a:t>
            </a:r>
            <a:r>
              <a:rPr lang="it-IT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International </a:t>
            </a:r>
            <a:r>
              <a:rPr lang="it-IT" sz="3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Organizations</a:t>
            </a:r>
            <a:endParaRPr lang="it-IT" sz="3400" dirty="0"/>
          </a:p>
        </p:txBody>
      </p:sp>
      <p:pic>
        <p:nvPicPr>
          <p:cNvPr id="5" name="Picture 4" descr="Colourful carved figures of humans">
            <a:extLst>
              <a:ext uri="{FF2B5EF4-FFF2-40B4-BE49-F238E27FC236}">
                <a16:creationId xmlns:a16="http://schemas.microsoft.com/office/drawing/2014/main" id="{55759366-7782-06C7-45B8-50EFAC900C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293" r="23062"/>
          <a:stretch/>
        </p:blipFill>
        <p:spPr>
          <a:xfrm>
            <a:off x="633999" y="640081"/>
            <a:ext cx="4001315" cy="5314406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7ED8B4E-BB7E-447F-A35F-4D3AF6C0A6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4770" y="2086188"/>
            <a:ext cx="608976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4F91DC-3484-7D7B-F8B2-963A1DF1F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4769" y="2198913"/>
            <a:ext cx="6981257" cy="404380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promotion of sustainable development and the protection of human rights as </a:t>
            </a:r>
            <a:r>
              <a:rPr lang="en-US" b="1" dirty="0"/>
              <a:t>inspiring criteria </a:t>
            </a:r>
            <a:r>
              <a:rPr lang="en-US" dirty="0"/>
              <a:t>for the reform of economic </a:t>
            </a:r>
            <a:r>
              <a:rPr lang="en-US"/>
              <a:t>international organizations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promotion of sustainable development and the protection of human rights as </a:t>
            </a:r>
            <a:r>
              <a:rPr lang="en-US" b="1" dirty="0"/>
              <a:t>guiding principles </a:t>
            </a:r>
            <a:r>
              <a:rPr lang="en-US" dirty="0"/>
              <a:t>of the activities of economic international organizations.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 global decision-making process with a broader vision.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To measure development on the basis of sustainability, equity and human rights.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To enhance accountability mechanisms.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To definitively abandon the so-called “Political Neutrality”.</a:t>
            </a:r>
            <a:endParaRPr lang="it-IT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0DC0642-5384-4897-BC9B-E85F63D7BC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6015513-D3C4-4477-AA12-D8FF240AA3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4711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61FBBC-C6B8-8448-2330-7CA617043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Concluding Remarks</a:t>
            </a:r>
            <a:endParaRPr lang="it-IT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5" name="Segnaposto contenuto 2">
            <a:extLst>
              <a:ext uri="{FF2B5EF4-FFF2-40B4-BE49-F238E27FC236}">
                <a16:creationId xmlns:a16="http://schemas.microsoft.com/office/drawing/2014/main" id="{371E2FA2-BB98-B3A2-A4F6-C593A986815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3689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4B1259-C0F3-ADFD-87CA-C0FC8CD7A7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/>
              <a:t>Thanks for </a:t>
            </a:r>
            <a:r>
              <a:rPr lang="it-IT" sz="4000" dirty="0" err="1"/>
              <a:t>your</a:t>
            </a:r>
            <a:r>
              <a:rPr lang="it-IT" sz="4000" dirty="0"/>
              <a:t> </a:t>
            </a:r>
            <a:r>
              <a:rPr lang="it-IT" sz="4000" dirty="0" err="1"/>
              <a:t>attention</a:t>
            </a:r>
            <a:r>
              <a:rPr lang="it-IT" sz="4000" dirty="0"/>
              <a:t>!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B4F8BE3-A2EC-13FD-36BD-E373B51DB0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643427"/>
          </a:xfrm>
        </p:spPr>
        <p:txBody>
          <a:bodyPr/>
          <a:lstStyle/>
          <a:p>
            <a:r>
              <a:rPr lang="it-IT" dirty="0"/>
              <a:t>Maria Rosaria Mauro</a:t>
            </a:r>
          </a:p>
          <a:p>
            <a:r>
              <a:rPr lang="it-IT" i="1" dirty="0"/>
              <a:t>Universitas </a:t>
            </a:r>
            <a:r>
              <a:rPr lang="it-IT" i="1" dirty="0" err="1"/>
              <a:t>Mercatorum</a:t>
            </a:r>
            <a:endParaRPr lang="it-IT" i="1" dirty="0"/>
          </a:p>
          <a:p>
            <a:r>
              <a:rPr lang="it-IT" i="1" dirty="0"/>
              <a:t>mariarosaria.mauro@unimercatorum.it</a:t>
            </a:r>
          </a:p>
          <a:p>
            <a:endParaRPr lang="it-IT" dirty="0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A25AAF42-1E4E-96D9-CB12-5712F81929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195" y="877375"/>
            <a:ext cx="2324100" cy="120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4945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</TotalTime>
  <Words>574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Calibri</vt:lpstr>
      <vt:lpstr>Calibri Light</vt:lpstr>
      <vt:lpstr>Open Sans</vt:lpstr>
      <vt:lpstr>Times New Roman</vt:lpstr>
      <vt:lpstr>Wingdings</vt:lpstr>
      <vt:lpstr>Retrospettivo</vt:lpstr>
      <vt:lpstr>            Sustainable Development as Fundamental Pillar of Economic Governance and Public Affairs  Ravenna,  December 10, 2023 </vt:lpstr>
      <vt:lpstr>The Need for a Global Economic Governance Reform</vt:lpstr>
      <vt:lpstr>The Key Issues for a Reform  </vt:lpstr>
      <vt:lpstr>The Modest Level of Implementation of International Commitments on Human Rights and Sustainable Development by Economic International Organisations</vt:lpstr>
      <vt:lpstr>Guidelines for the Reform of Economic International Organizations</vt:lpstr>
      <vt:lpstr>Concluding Remarks</vt:lpstr>
      <vt:lpstr>Thanks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Sustainable Development as Fundamental Pillar of Economic Governance and Public Affairs  Ravenna,  December 10, 2023 </dc:title>
  <dc:creator>Maria Rosaria Mauro</dc:creator>
  <cp:lastModifiedBy>Maria Rosaria Mauro</cp:lastModifiedBy>
  <cp:revision>1</cp:revision>
  <dcterms:created xsi:type="dcterms:W3CDTF">2023-11-02T14:52:40Z</dcterms:created>
  <dcterms:modified xsi:type="dcterms:W3CDTF">2023-11-06T16:22:34Z</dcterms:modified>
</cp:coreProperties>
</file>